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4"/>
  </p:sldMasterIdLst>
  <p:notesMasterIdLst>
    <p:notesMasterId r:id="rId14"/>
  </p:notesMasterIdLst>
  <p:sldIdLst>
    <p:sldId id="256" r:id="rId5"/>
    <p:sldId id="257" r:id="rId6"/>
    <p:sldId id="258" r:id="rId7"/>
    <p:sldId id="259" r:id="rId8"/>
    <p:sldId id="260" r:id="rId9"/>
    <p:sldId id="261" r:id="rId10"/>
    <p:sldId id="262" r:id="rId11"/>
    <p:sldId id="263" r:id="rId12"/>
    <p:sldId id="264"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4699"/>
  </p:normalViewPr>
  <p:slideViewPr>
    <p:cSldViewPr snapToGrid="0">
      <p:cViewPr varScale="1">
        <p:scale>
          <a:sx n="110" d="100"/>
          <a:sy n="110" d="100"/>
        </p:scale>
        <p:origin x="42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0A1844-B93C-4239-9E1D-89495B20C559}" type="doc">
      <dgm:prSet loTypeId="urn:microsoft.com/office/officeart/2005/8/layout/default" loCatId="list" qsTypeId="urn:microsoft.com/office/officeart/2005/8/quickstyle/simple1" qsCatId="simple" csTypeId="urn:microsoft.com/office/officeart/2005/8/colors/accent6_2" csCatId="accent6"/>
      <dgm:spPr/>
      <dgm:t>
        <a:bodyPr/>
        <a:lstStyle/>
        <a:p>
          <a:endParaRPr lang="en-US"/>
        </a:p>
      </dgm:t>
    </dgm:pt>
    <dgm:pt modelId="{E576A3A3-E55D-4B14-ADA1-FCC5606C54F0}">
      <dgm:prSet/>
      <dgm:spPr/>
      <dgm:t>
        <a:bodyPr/>
        <a:lstStyle/>
        <a:p>
          <a:r>
            <a:rPr lang="fr-FR" dirty="0"/>
            <a:t>Vous mettre à sa hauteur (ex: s’accroupir) et établir un contact visuel soutenu</a:t>
          </a:r>
          <a:endParaRPr lang="en-US" dirty="0"/>
        </a:p>
      </dgm:t>
    </dgm:pt>
    <dgm:pt modelId="{10C8A972-D03C-4443-A206-C78BA1D1CB84}" type="parTrans" cxnId="{098FA3D5-E327-4821-A409-34E2ED51F9CC}">
      <dgm:prSet/>
      <dgm:spPr/>
      <dgm:t>
        <a:bodyPr/>
        <a:lstStyle/>
        <a:p>
          <a:endParaRPr lang="en-US"/>
        </a:p>
      </dgm:t>
    </dgm:pt>
    <dgm:pt modelId="{AD8A3172-DC53-4C7B-81F6-7306D704A74C}" type="sibTrans" cxnId="{098FA3D5-E327-4821-A409-34E2ED51F9CC}">
      <dgm:prSet/>
      <dgm:spPr/>
      <dgm:t>
        <a:bodyPr/>
        <a:lstStyle/>
        <a:p>
          <a:endParaRPr lang="en-US"/>
        </a:p>
      </dgm:t>
    </dgm:pt>
    <dgm:pt modelId="{4CCF2EAC-FCFE-4126-B92B-5FD52323C3EA}">
      <dgm:prSet/>
      <dgm:spPr/>
      <dgm:t>
        <a:bodyPr/>
        <a:lstStyle/>
        <a:p>
          <a:r>
            <a:rPr lang="fr-FR"/>
            <a:t>Obtenir  l’attention de la personne avant de lui parler (ex: par son nom, par un contact physique)</a:t>
          </a:r>
          <a:endParaRPr lang="en-US"/>
        </a:p>
      </dgm:t>
    </dgm:pt>
    <dgm:pt modelId="{9AFAD13F-307A-49EA-94A6-A108FB585615}" type="parTrans" cxnId="{65209448-C80B-4AF0-B968-8D4B37054945}">
      <dgm:prSet/>
      <dgm:spPr/>
      <dgm:t>
        <a:bodyPr/>
        <a:lstStyle/>
        <a:p>
          <a:endParaRPr lang="en-US"/>
        </a:p>
      </dgm:t>
    </dgm:pt>
    <dgm:pt modelId="{AC05CE76-557C-4A4C-B295-AE47B394D44D}" type="sibTrans" cxnId="{65209448-C80B-4AF0-B968-8D4B37054945}">
      <dgm:prSet/>
      <dgm:spPr/>
      <dgm:t>
        <a:bodyPr/>
        <a:lstStyle/>
        <a:p>
          <a:endParaRPr lang="en-US"/>
        </a:p>
      </dgm:t>
    </dgm:pt>
    <dgm:pt modelId="{4DC6F0D9-F1C6-4755-BD19-96D20D67C853}">
      <dgm:prSet/>
      <dgm:spPr/>
      <dgm:t>
        <a:bodyPr/>
        <a:lstStyle/>
        <a:p>
          <a:r>
            <a:rPr lang="fr-FR"/>
            <a:t>Éviter de la surprendre </a:t>
          </a:r>
          <a:endParaRPr lang="en-US"/>
        </a:p>
      </dgm:t>
    </dgm:pt>
    <dgm:pt modelId="{3A9F5838-99F8-41C9-BD17-A454FF2F9990}" type="parTrans" cxnId="{2923A56F-52D2-4637-AFB5-88267C1B7652}">
      <dgm:prSet/>
      <dgm:spPr/>
      <dgm:t>
        <a:bodyPr/>
        <a:lstStyle/>
        <a:p>
          <a:endParaRPr lang="en-US"/>
        </a:p>
      </dgm:t>
    </dgm:pt>
    <dgm:pt modelId="{28ED06B6-7394-4D84-B3D6-422AEAAE9CB8}" type="sibTrans" cxnId="{2923A56F-52D2-4637-AFB5-88267C1B7652}">
      <dgm:prSet/>
      <dgm:spPr/>
      <dgm:t>
        <a:bodyPr/>
        <a:lstStyle/>
        <a:p>
          <a:endParaRPr lang="en-US"/>
        </a:p>
      </dgm:t>
    </dgm:pt>
    <dgm:pt modelId="{47A35DC9-6D50-4D9A-8B07-739CC4B62AAB}">
      <dgm:prSet/>
      <dgm:spPr/>
      <dgm:t>
        <a:bodyPr/>
        <a:lstStyle/>
        <a:p>
          <a:r>
            <a:rPr lang="fr-FR"/>
            <a:t>Demander la permission avant de faire quelque chose </a:t>
          </a:r>
          <a:endParaRPr lang="en-US"/>
        </a:p>
      </dgm:t>
    </dgm:pt>
    <dgm:pt modelId="{4E75B686-BD6D-46E2-B9E3-884ACA5164B0}" type="parTrans" cxnId="{F134EC29-5544-4654-B12C-504CB333A174}">
      <dgm:prSet/>
      <dgm:spPr/>
      <dgm:t>
        <a:bodyPr/>
        <a:lstStyle/>
        <a:p>
          <a:endParaRPr lang="en-US"/>
        </a:p>
      </dgm:t>
    </dgm:pt>
    <dgm:pt modelId="{5583CCEF-7693-4C98-82A8-6B88584278C6}" type="sibTrans" cxnId="{F134EC29-5544-4654-B12C-504CB333A174}">
      <dgm:prSet/>
      <dgm:spPr/>
      <dgm:t>
        <a:bodyPr/>
        <a:lstStyle/>
        <a:p>
          <a:endParaRPr lang="en-US"/>
        </a:p>
      </dgm:t>
    </dgm:pt>
    <dgm:pt modelId="{5F9B4899-537A-416C-8BDA-5D95CC73B669}">
      <dgm:prSet/>
      <dgm:spPr/>
      <dgm:t>
        <a:bodyPr/>
        <a:lstStyle/>
        <a:p>
          <a:r>
            <a:rPr lang="fr-FR"/>
            <a:t>Avoir une attitude calme et souriante</a:t>
          </a:r>
          <a:endParaRPr lang="en-US"/>
        </a:p>
      </dgm:t>
    </dgm:pt>
    <dgm:pt modelId="{01E226C8-D8BF-418E-9800-14D64F9CFFD4}" type="parTrans" cxnId="{00278589-2855-463B-856E-3D0BC404629B}">
      <dgm:prSet/>
      <dgm:spPr/>
      <dgm:t>
        <a:bodyPr/>
        <a:lstStyle/>
        <a:p>
          <a:endParaRPr lang="en-US"/>
        </a:p>
      </dgm:t>
    </dgm:pt>
    <dgm:pt modelId="{6166D966-EFE1-48E6-B05F-716B7F4DBCF8}" type="sibTrans" cxnId="{00278589-2855-463B-856E-3D0BC404629B}">
      <dgm:prSet/>
      <dgm:spPr/>
      <dgm:t>
        <a:bodyPr/>
        <a:lstStyle/>
        <a:p>
          <a:endParaRPr lang="en-US"/>
        </a:p>
      </dgm:t>
    </dgm:pt>
    <dgm:pt modelId="{DD827FA8-3466-4526-BC50-EB154D394141}">
      <dgm:prSet/>
      <dgm:spPr/>
      <dgm:t>
        <a:bodyPr/>
        <a:lstStyle/>
        <a:p>
          <a:r>
            <a:rPr lang="fr-FR"/>
            <a:t>Ralentir notre débit verbal </a:t>
          </a:r>
          <a:endParaRPr lang="en-US"/>
        </a:p>
      </dgm:t>
    </dgm:pt>
    <dgm:pt modelId="{96696A89-0DA6-48B4-86C6-9F6A16D93A0F}" type="parTrans" cxnId="{44F4BA79-D44A-4B23-B73C-261F2770DB77}">
      <dgm:prSet/>
      <dgm:spPr/>
      <dgm:t>
        <a:bodyPr/>
        <a:lstStyle/>
        <a:p>
          <a:endParaRPr lang="en-US"/>
        </a:p>
      </dgm:t>
    </dgm:pt>
    <dgm:pt modelId="{708ED87F-3EF0-43DF-A78B-0D0FCE3CF78C}" type="sibTrans" cxnId="{44F4BA79-D44A-4B23-B73C-261F2770DB77}">
      <dgm:prSet/>
      <dgm:spPr/>
      <dgm:t>
        <a:bodyPr/>
        <a:lstStyle/>
        <a:p>
          <a:endParaRPr lang="en-US"/>
        </a:p>
      </dgm:t>
    </dgm:pt>
    <dgm:pt modelId="{A6C8C599-18B1-4764-8AD8-12DF99903E5A}">
      <dgm:prSet/>
      <dgm:spPr/>
      <dgm:t>
        <a:bodyPr/>
        <a:lstStyle/>
        <a:p>
          <a:r>
            <a:rPr lang="fr-FR"/>
            <a:t>Faire une seule demande à la fois</a:t>
          </a:r>
          <a:endParaRPr lang="en-US"/>
        </a:p>
      </dgm:t>
    </dgm:pt>
    <dgm:pt modelId="{1CE35504-84A5-4361-B1C0-B1B70970CD88}" type="parTrans" cxnId="{EBB292A6-8DAF-400C-B82F-D3D3543C813A}">
      <dgm:prSet/>
      <dgm:spPr/>
      <dgm:t>
        <a:bodyPr/>
        <a:lstStyle/>
        <a:p>
          <a:endParaRPr lang="en-US"/>
        </a:p>
      </dgm:t>
    </dgm:pt>
    <dgm:pt modelId="{B0807EAD-9DC5-48CA-8721-4B5BFA60466E}" type="sibTrans" cxnId="{EBB292A6-8DAF-400C-B82F-D3D3543C813A}">
      <dgm:prSet/>
      <dgm:spPr/>
      <dgm:t>
        <a:bodyPr/>
        <a:lstStyle/>
        <a:p>
          <a:endParaRPr lang="en-US"/>
        </a:p>
      </dgm:t>
    </dgm:pt>
    <dgm:pt modelId="{BED8C9DE-2090-4067-BF32-4860C772C8BF}">
      <dgm:prSet/>
      <dgm:spPr/>
      <dgm:t>
        <a:bodyPr/>
        <a:lstStyle/>
        <a:p>
          <a:r>
            <a:rPr lang="fr-FR"/>
            <a:t>Utiliser des phrases courtes </a:t>
          </a:r>
          <a:endParaRPr lang="en-US"/>
        </a:p>
      </dgm:t>
    </dgm:pt>
    <dgm:pt modelId="{A35564C4-1A8C-476C-821A-30A7A56E9C74}" type="parTrans" cxnId="{DAD37497-9AD5-4065-A630-F32F28561A25}">
      <dgm:prSet/>
      <dgm:spPr/>
      <dgm:t>
        <a:bodyPr/>
        <a:lstStyle/>
        <a:p>
          <a:endParaRPr lang="en-US"/>
        </a:p>
      </dgm:t>
    </dgm:pt>
    <dgm:pt modelId="{86BD0F6E-F644-4E0B-9C8D-881B546063F0}" type="sibTrans" cxnId="{DAD37497-9AD5-4065-A630-F32F28561A25}">
      <dgm:prSet/>
      <dgm:spPr/>
      <dgm:t>
        <a:bodyPr/>
        <a:lstStyle/>
        <a:p>
          <a:endParaRPr lang="en-US"/>
        </a:p>
      </dgm:t>
    </dgm:pt>
    <dgm:pt modelId="{1D4862B5-040E-42AC-8AB7-E4C78943142E}">
      <dgm:prSet/>
      <dgm:spPr/>
      <dgm:t>
        <a:bodyPr/>
        <a:lstStyle/>
        <a:p>
          <a:r>
            <a:rPr lang="fr-FR"/>
            <a:t>Encourager la personne </a:t>
          </a:r>
          <a:endParaRPr lang="en-US"/>
        </a:p>
      </dgm:t>
    </dgm:pt>
    <dgm:pt modelId="{09C08A40-D332-4C8B-B3AA-A9FE3D6CEDDA}" type="parTrans" cxnId="{25283ECA-2716-43C2-ADD5-5F13D548DAA2}">
      <dgm:prSet/>
      <dgm:spPr/>
      <dgm:t>
        <a:bodyPr/>
        <a:lstStyle/>
        <a:p>
          <a:endParaRPr lang="en-US"/>
        </a:p>
      </dgm:t>
    </dgm:pt>
    <dgm:pt modelId="{56D80D69-B1D1-46B3-B997-D490299FA588}" type="sibTrans" cxnId="{25283ECA-2716-43C2-ADD5-5F13D548DAA2}">
      <dgm:prSet/>
      <dgm:spPr/>
      <dgm:t>
        <a:bodyPr/>
        <a:lstStyle/>
        <a:p>
          <a:endParaRPr lang="en-US"/>
        </a:p>
      </dgm:t>
    </dgm:pt>
    <dgm:pt modelId="{B44A9B91-6B11-7C4E-B6C2-F86AB4DB5BE3}" type="pres">
      <dgm:prSet presAssocID="{D10A1844-B93C-4239-9E1D-89495B20C559}" presName="diagram" presStyleCnt="0">
        <dgm:presLayoutVars>
          <dgm:dir/>
          <dgm:resizeHandles val="exact"/>
        </dgm:presLayoutVars>
      </dgm:prSet>
      <dgm:spPr/>
    </dgm:pt>
    <dgm:pt modelId="{4D3D8923-0D41-FD49-A379-2D5689529D43}" type="pres">
      <dgm:prSet presAssocID="{E576A3A3-E55D-4B14-ADA1-FCC5606C54F0}" presName="node" presStyleLbl="node1" presStyleIdx="0" presStyleCnt="9">
        <dgm:presLayoutVars>
          <dgm:bulletEnabled val="1"/>
        </dgm:presLayoutVars>
      </dgm:prSet>
      <dgm:spPr/>
    </dgm:pt>
    <dgm:pt modelId="{0D034975-5A43-A24A-8237-DDC3A34FD604}" type="pres">
      <dgm:prSet presAssocID="{AD8A3172-DC53-4C7B-81F6-7306D704A74C}" presName="sibTrans" presStyleCnt="0"/>
      <dgm:spPr/>
    </dgm:pt>
    <dgm:pt modelId="{29DCE8A7-9278-1E43-BBBA-C39D95C7D4B7}" type="pres">
      <dgm:prSet presAssocID="{4CCF2EAC-FCFE-4126-B92B-5FD52323C3EA}" presName="node" presStyleLbl="node1" presStyleIdx="1" presStyleCnt="9">
        <dgm:presLayoutVars>
          <dgm:bulletEnabled val="1"/>
        </dgm:presLayoutVars>
      </dgm:prSet>
      <dgm:spPr/>
    </dgm:pt>
    <dgm:pt modelId="{3A3379AB-3823-2540-910B-CF7B7A6505F8}" type="pres">
      <dgm:prSet presAssocID="{AC05CE76-557C-4A4C-B295-AE47B394D44D}" presName="sibTrans" presStyleCnt="0"/>
      <dgm:spPr/>
    </dgm:pt>
    <dgm:pt modelId="{30790610-34CF-594C-9028-319B3D137544}" type="pres">
      <dgm:prSet presAssocID="{4DC6F0D9-F1C6-4755-BD19-96D20D67C853}" presName="node" presStyleLbl="node1" presStyleIdx="2" presStyleCnt="9">
        <dgm:presLayoutVars>
          <dgm:bulletEnabled val="1"/>
        </dgm:presLayoutVars>
      </dgm:prSet>
      <dgm:spPr/>
    </dgm:pt>
    <dgm:pt modelId="{0AFA5777-0E9F-944A-9D15-5FB07BC49454}" type="pres">
      <dgm:prSet presAssocID="{28ED06B6-7394-4D84-B3D6-422AEAAE9CB8}" presName="sibTrans" presStyleCnt="0"/>
      <dgm:spPr/>
    </dgm:pt>
    <dgm:pt modelId="{71A312F6-F301-3B44-B62E-570BFFCE24E4}" type="pres">
      <dgm:prSet presAssocID="{47A35DC9-6D50-4D9A-8B07-739CC4B62AAB}" presName="node" presStyleLbl="node1" presStyleIdx="3" presStyleCnt="9">
        <dgm:presLayoutVars>
          <dgm:bulletEnabled val="1"/>
        </dgm:presLayoutVars>
      </dgm:prSet>
      <dgm:spPr/>
    </dgm:pt>
    <dgm:pt modelId="{01D297A8-74A7-D847-B6D0-8504523B10C9}" type="pres">
      <dgm:prSet presAssocID="{5583CCEF-7693-4C98-82A8-6B88584278C6}" presName="sibTrans" presStyleCnt="0"/>
      <dgm:spPr/>
    </dgm:pt>
    <dgm:pt modelId="{A4CD9CAC-FDFC-9743-B946-8409FE093338}" type="pres">
      <dgm:prSet presAssocID="{5F9B4899-537A-416C-8BDA-5D95CC73B669}" presName="node" presStyleLbl="node1" presStyleIdx="4" presStyleCnt="9">
        <dgm:presLayoutVars>
          <dgm:bulletEnabled val="1"/>
        </dgm:presLayoutVars>
      </dgm:prSet>
      <dgm:spPr/>
    </dgm:pt>
    <dgm:pt modelId="{7BAB0532-CD49-FF4F-B615-A3AE59A0215F}" type="pres">
      <dgm:prSet presAssocID="{6166D966-EFE1-48E6-B05F-716B7F4DBCF8}" presName="sibTrans" presStyleCnt="0"/>
      <dgm:spPr/>
    </dgm:pt>
    <dgm:pt modelId="{65C901DC-5973-5C4D-BC1D-0E70BC9DF507}" type="pres">
      <dgm:prSet presAssocID="{DD827FA8-3466-4526-BC50-EB154D394141}" presName="node" presStyleLbl="node1" presStyleIdx="5" presStyleCnt="9">
        <dgm:presLayoutVars>
          <dgm:bulletEnabled val="1"/>
        </dgm:presLayoutVars>
      </dgm:prSet>
      <dgm:spPr/>
    </dgm:pt>
    <dgm:pt modelId="{63612605-D897-D543-A36D-6594E09ABC76}" type="pres">
      <dgm:prSet presAssocID="{708ED87F-3EF0-43DF-A78B-0D0FCE3CF78C}" presName="sibTrans" presStyleCnt="0"/>
      <dgm:spPr/>
    </dgm:pt>
    <dgm:pt modelId="{EC843D54-3806-5B46-AA42-0E6AE33D363F}" type="pres">
      <dgm:prSet presAssocID="{A6C8C599-18B1-4764-8AD8-12DF99903E5A}" presName="node" presStyleLbl="node1" presStyleIdx="6" presStyleCnt="9">
        <dgm:presLayoutVars>
          <dgm:bulletEnabled val="1"/>
        </dgm:presLayoutVars>
      </dgm:prSet>
      <dgm:spPr/>
    </dgm:pt>
    <dgm:pt modelId="{FF8A12AA-3B42-3140-A5B6-598C00511063}" type="pres">
      <dgm:prSet presAssocID="{B0807EAD-9DC5-48CA-8721-4B5BFA60466E}" presName="sibTrans" presStyleCnt="0"/>
      <dgm:spPr/>
    </dgm:pt>
    <dgm:pt modelId="{8279DF65-7C48-8543-9BF4-5E32BE9FB94B}" type="pres">
      <dgm:prSet presAssocID="{BED8C9DE-2090-4067-BF32-4860C772C8BF}" presName="node" presStyleLbl="node1" presStyleIdx="7" presStyleCnt="9">
        <dgm:presLayoutVars>
          <dgm:bulletEnabled val="1"/>
        </dgm:presLayoutVars>
      </dgm:prSet>
      <dgm:spPr/>
    </dgm:pt>
    <dgm:pt modelId="{88941949-ED51-4945-953B-EE763C3E606D}" type="pres">
      <dgm:prSet presAssocID="{86BD0F6E-F644-4E0B-9C8D-881B546063F0}" presName="sibTrans" presStyleCnt="0"/>
      <dgm:spPr/>
    </dgm:pt>
    <dgm:pt modelId="{CFAD638A-0C1C-474B-83C4-B0A67EB222E0}" type="pres">
      <dgm:prSet presAssocID="{1D4862B5-040E-42AC-8AB7-E4C78943142E}" presName="node" presStyleLbl="node1" presStyleIdx="8" presStyleCnt="9">
        <dgm:presLayoutVars>
          <dgm:bulletEnabled val="1"/>
        </dgm:presLayoutVars>
      </dgm:prSet>
      <dgm:spPr/>
    </dgm:pt>
  </dgm:ptLst>
  <dgm:cxnLst>
    <dgm:cxn modelId="{A266630E-E675-A943-9648-750A579011A8}" type="presOf" srcId="{DD827FA8-3466-4526-BC50-EB154D394141}" destId="{65C901DC-5973-5C4D-BC1D-0E70BC9DF507}" srcOrd="0" destOrd="0" presId="urn:microsoft.com/office/officeart/2005/8/layout/default"/>
    <dgm:cxn modelId="{BD730F0F-FF99-9948-A929-91089956AE11}" type="presOf" srcId="{1D4862B5-040E-42AC-8AB7-E4C78943142E}" destId="{CFAD638A-0C1C-474B-83C4-B0A67EB222E0}" srcOrd="0" destOrd="0" presId="urn:microsoft.com/office/officeart/2005/8/layout/default"/>
    <dgm:cxn modelId="{779CC817-2E31-1147-A5F6-13002B33D02C}" type="presOf" srcId="{D10A1844-B93C-4239-9E1D-89495B20C559}" destId="{B44A9B91-6B11-7C4E-B6C2-F86AB4DB5BE3}" srcOrd="0" destOrd="0" presId="urn:microsoft.com/office/officeart/2005/8/layout/default"/>
    <dgm:cxn modelId="{F134EC29-5544-4654-B12C-504CB333A174}" srcId="{D10A1844-B93C-4239-9E1D-89495B20C559}" destId="{47A35DC9-6D50-4D9A-8B07-739CC4B62AAB}" srcOrd="3" destOrd="0" parTransId="{4E75B686-BD6D-46E2-B9E3-884ACA5164B0}" sibTransId="{5583CCEF-7693-4C98-82A8-6B88584278C6}"/>
    <dgm:cxn modelId="{5149F534-EA02-7948-9B1F-583A29A150D8}" type="presOf" srcId="{47A35DC9-6D50-4D9A-8B07-739CC4B62AAB}" destId="{71A312F6-F301-3B44-B62E-570BFFCE24E4}" srcOrd="0" destOrd="0" presId="urn:microsoft.com/office/officeart/2005/8/layout/default"/>
    <dgm:cxn modelId="{09BBFC63-7FFB-4946-83EE-71B37913115F}" type="presOf" srcId="{5F9B4899-537A-416C-8BDA-5D95CC73B669}" destId="{A4CD9CAC-FDFC-9743-B946-8409FE093338}" srcOrd="0" destOrd="0" presId="urn:microsoft.com/office/officeart/2005/8/layout/default"/>
    <dgm:cxn modelId="{5B5DAD47-08D8-B94F-B036-AE7FC0AAA635}" type="presOf" srcId="{4CCF2EAC-FCFE-4126-B92B-5FD52323C3EA}" destId="{29DCE8A7-9278-1E43-BBBA-C39D95C7D4B7}" srcOrd="0" destOrd="0" presId="urn:microsoft.com/office/officeart/2005/8/layout/default"/>
    <dgm:cxn modelId="{65209448-C80B-4AF0-B968-8D4B37054945}" srcId="{D10A1844-B93C-4239-9E1D-89495B20C559}" destId="{4CCF2EAC-FCFE-4126-B92B-5FD52323C3EA}" srcOrd="1" destOrd="0" parTransId="{9AFAD13F-307A-49EA-94A6-A108FB585615}" sibTransId="{AC05CE76-557C-4A4C-B295-AE47B394D44D}"/>
    <dgm:cxn modelId="{2923A56F-52D2-4637-AFB5-88267C1B7652}" srcId="{D10A1844-B93C-4239-9E1D-89495B20C559}" destId="{4DC6F0D9-F1C6-4755-BD19-96D20D67C853}" srcOrd="2" destOrd="0" parTransId="{3A9F5838-99F8-41C9-BD17-A454FF2F9990}" sibTransId="{28ED06B6-7394-4D84-B3D6-422AEAAE9CB8}"/>
    <dgm:cxn modelId="{EA35F953-B7AC-7840-94A0-ED0EA0C6C542}" type="presOf" srcId="{A6C8C599-18B1-4764-8AD8-12DF99903E5A}" destId="{EC843D54-3806-5B46-AA42-0E6AE33D363F}" srcOrd="0" destOrd="0" presId="urn:microsoft.com/office/officeart/2005/8/layout/default"/>
    <dgm:cxn modelId="{44F4BA79-D44A-4B23-B73C-261F2770DB77}" srcId="{D10A1844-B93C-4239-9E1D-89495B20C559}" destId="{DD827FA8-3466-4526-BC50-EB154D394141}" srcOrd="5" destOrd="0" parTransId="{96696A89-0DA6-48B4-86C6-9F6A16D93A0F}" sibTransId="{708ED87F-3EF0-43DF-A78B-0D0FCE3CF78C}"/>
    <dgm:cxn modelId="{983D1A89-4CA2-EE4E-BD17-7DC3B0F94A60}" type="presOf" srcId="{4DC6F0D9-F1C6-4755-BD19-96D20D67C853}" destId="{30790610-34CF-594C-9028-319B3D137544}" srcOrd="0" destOrd="0" presId="urn:microsoft.com/office/officeart/2005/8/layout/default"/>
    <dgm:cxn modelId="{00278589-2855-463B-856E-3D0BC404629B}" srcId="{D10A1844-B93C-4239-9E1D-89495B20C559}" destId="{5F9B4899-537A-416C-8BDA-5D95CC73B669}" srcOrd="4" destOrd="0" parTransId="{01E226C8-D8BF-418E-9800-14D64F9CFFD4}" sibTransId="{6166D966-EFE1-48E6-B05F-716B7F4DBCF8}"/>
    <dgm:cxn modelId="{DAD37497-9AD5-4065-A630-F32F28561A25}" srcId="{D10A1844-B93C-4239-9E1D-89495B20C559}" destId="{BED8C9DE-2090-4067-BF32-4860C772C8BF}" srcOrd="7" destOrd="0" parTransId="{A35564C4-1A8C-476C-821A-30A7A56E9C74}" sibTransId="{86BD0F6E-F644-4E0B-9C8D-881B546063F0}"/>
    <dgm:cxn modelId="{EBB292A6-8DAF-400C-B82F-D3D3543C813A}" srcId="{D10A1844-B93C-4239-9E1D-89495B20C559}" destId="{A6C8C599-18B1-4764-8AD8-12DF99903E5A}" srcOrd="6" destOrd="0" parTransId="{1CE35504-84A5-4361-B1C0-B1B70970CD88}" sibTransId="{B0807EAD-9DC5-48CA-8721-4B5BFA60466E}"/>
    <dgm:cxn modelId="{25283ECA-2716-43C2-ADD5-5F13D548DAA2}" srcId="{D10A1844-B93C-4239-9E1D-89495B20C559}" destId="{1D4862B5-040E-42AC-8AB7-E4C78943142E}" srcOrd="8" destOrd="0" parTransId="{09C08A40-D332-4C8B-B3AA-A9FE3D6CEDDA}" sibTransId="{56D80D69-B1D1-46B3-B997-D490299FA588}"/>
    <dgm:cxn modelId="{098FA3D5-E327-4821-A409-34E2ED51F9CC}" srcId="{D10A1844-B93C-4239-9E1D-89495B20C559}" destId="{E576A3A3-E55D-4B14-ADA1-FCC5606C54F0}" srcOrd="0" destOrd="0" parTransId="{10C8A972-D03C-4443-A206-C78BA1D1CB84}" sibTransId="{AD8A3172-DC53-4C7B-81F6-7306D704A74C}"/>
    <dgm:cxn modelId="{9C38B8DA-CAAF-AD4A-BAF5-75FB6532890E}" type="presOf" srcId="{E576A3A3-E55D-4B14-ADA1-FCC5606C54F0}" destId="{4D3D8923-0D41-FD49-A379-2D5689529D43}" srcOrd="0" destOrd="0" presId="urn:microsoft.com/office/officeart/2005/8/layout/default"/>
    <dgm:cxn modelId="{53BA35F1-5141-1841-A248-9E840342FEB8}" type="presOf" srcId="{BED8C9DE-2090-4067-BF32-4860C772C8BF}" destId="{8279DF65-7C48-8543-9BF4-5E32BE9FB94B}" srcOrd="0" destOrd="0" presId="urn:microsoft.com/office/officeart/2005/8/layout/default"/>
    <dgm:cxn modelId="{15952D1A-C9B1-764A-AB01-80BD4495788F}" type="presParOf" srcId="{B44A9B91-6B11-7C4E-B6C2-F86AB4DB5BE3}" destId="{4D3D8923-0D41-FD49-A379-2D5689529D43}" srcOrd="0" destOrd="0" presId="urn:microsoft.com/office/officeart/2005/8/layout/default"/>
    <dgm:cxn modelId="{65860355-8EAA-0043-B463-E43A2079BCE1}" type="presParOf" srcId="{B44A9B91-6B11-7C4E-B6C2-F86AB4DB5BE3}" destId="{0D034975-5A43-A24A-8237-DDC3A34FD604}" srcOrd="1" destOrd="0" presId="urn:microsoft.com/office/officeart/2005/8/layout/default"/>
    <dgm:cxn modelId="{760A4538-990D-D948-A09B-946E65331ECC}" type="presParOf" srcId="{B44A9B91-6B11-7C4E-B6C2-F86AB4DB5BE3}" destId="{29DCE8A7-9278-1E43-BBBA-C39D95C7D4B7}" srcOrd="2" destOrd="0" presId="urn:microsoft.com/office/officeart/2005/8/layout/default"/>
    <dgm:cxn modelId="{6680EBCE-AE9E-ED4B-9323-E33F921F5AEB}" type="presParOf" srcId="{B44A9B91-6B11-7C4E-B6C2-F86AB4DB5BE3}" destId="{3A3379AB-3823-2540-910B-CF7B7A6505F8}" srcOrd="3" destOrd="0" presId="urn:microsoft.com/office/officeart/2005/8/layout/default"/>
    <dgm:cxn modelId="{F8A94BD5-27DA-7B4A-9E96-48A0DBC2338F}" type="presParOf" srcId="{B44A9B91-6B11-7C4E-B6C2-F86AB4DB5BE3}" destId="{30790610-34CF-594C-9028-319B3D137544}" srcOrd="4" destOrd="0" presId="urn:microsoft.com/office/officeart/2005/8/layout/default"/>
    <dgm:cxn modelId="{C947BBD8-2693-7749-BB13-87DEEA5FB5BE}" type="presParOf" srcId="{B44A9B91-6B11-7C4E-B6C2-F86AB4DB5BE3}" destId="{0AFA5777-0E9F-944A-9D15-5FB07BC49454}" srcOrd="5" destOrd="0" presId="urn:microsoft.com/office/officeart/2005/8/layout/default"/>
    <dgm:cxn modelId="{C3239443-16D1-8E47-AF0A-94A2B1250FEB}" type="presParOf" srcId="{B44A9B91-6B11-7C4E-B6C2-F86AB4DB5BE3}" destId="{71A312F6-F301-3B44-B62E-570BFFCE24E4}" srcOrd="6" destOrd="0" presId="urn:microsoft.com/office/officeart/2005/8/layout/default"/>
    <dgm:cxn modelId="{B21C40D5-A424-B647-ABCA-56339E38C1E0}" type="presParOf" srcId="{B44A9B91-6B11-7C4E-B6C2-F86AB4DB5BE3}" destId="{01D297A8-74A7-D847-B6D0-8504523B10C9}" srcOrd="7" destOrd="0" presId="urn:microsoft.com/office/officeart/2005/8/layout/default"/>
    <dgm:cxn modelId="{B7049A32-8B15-544F-AC0A-629BBB6C7C15}" type="presParOf" srcId="{B44A9B91-6B11-7C4E-B6C2-F86AB4DB5BE3}" destId="{A4CD9CAC-FDFC-9743-B946-8409FE093338}" srcOrd="8" destOrd="0" presId="urn:microsoft.com/office/officeart/2005/8/layout/default"/>
    <dgm:cxn modelId="{7CCF2C14-CC17-4A4B-B674-00859E4EA225}" type="presParOf" srcId="{B44A9B91-6B11-7C4E-B6C2-F86AB4DB5BE3}" destId="{7BAB0532-CD49-FF4F-B615-A3AE59A0215F}" srcOrd="9" destOrd="0" presId="urn:microsoft.com/office/officeart/2005/8/layout/default"/>
    <dgm:cxn modelId="{0E6ED642-EFFE-7E41-9840-61B52B461CDD}" type="presParOf" srcId="{B44A9B91-6B11-7C4E-B6C2-F86AB4DB5BE3}" destId="{65C901DC-5973-5C4D-BC1D-0E70BC9DF507}" srcOrd="10" destOrd="0" presId="urn:microsoft.com/office/officeart/2005/8/layout/default"/>
    <dgm:cxn modelId="{AA2CA835-91BF-634E-A122-A79C09655437}" type="presParOf" srcId="{B44A9B91-6B11-7C4E-B6C2-F86AB4DB5BE3}" destId="{63612605-D897-D543-A36D-6594E09ABC76}" srcOrd="11" destOrd="0" presId="urn:microsoft.com/office/officeart/2005/8/layout/default"/>
    <dgm:cxn modelId="{46BFD22A-73CA-A440-B8DE-C915DF9F7831}" type="presParOf" srcId="{B44A9B91-6B11-7C4E-B6C2-F86AB4DB5BE3}" destId="{EC843D54-3806-5B46-AA42-0E6AE33D363F}" srcOrd="12" destOrd="0" presId="urn:microsoft.com/office/officeart/2005/8/layout/default"/>
    <dgm:cxn modelId="{BBFE750D-6044-6A43-87EE-290024B8CB2F}" type="presParOf" srcId="{B44A9B91-6B11-7C4E-B6C2-F86AB4DB5BE3}" destId="{FF8A12AA-3B42-3140-A5B6-598C00511063}" srcOrd="13" destOrd="0" presId="urn:microsoft.com/office/officeart/2005/8/layout/default"/>
    <dgm:cxn modelId="{A6BB6222-E2D4-4E48-BFF7-9825D6F8680B}" type="presParOf" srcId="{B44A9B91-6B11-7C4E-B6C2-F86AB4DB5BE3}" destId="{8279DF65-7C48-8543-9BF4-5E32BE9FB94B}" srcOrd="14" destOrd="0" presId="urn:microsoft.com/office/officeart/2005/8/layout/default"/>
    <dgm:cxn modelId="{C406401C-9E47-E746-AD64-1521BFED3A1C}" type="presParOf" srcId="{B44A9B91-6B11-7C4E-B6C2-F86AB4DB5BE3}" destId="{88941949-ED51-4945-953B-EE763C3E606D}" srcOrd="15" destOrd="0" presId="urn:microsoft.com/office/officeart/2005/8/layout/default"/>
    <dgm:cxn modelId="{2ADECC6E-1F13-BC45-8EDF-6F992FD1F725}" type="presParOf" srcId="{B44A9B91-6B11-7C4E-B6C2-F86AB4DB5BE3}" destId="{CFAD638A-0C1C-474B-83C4-B0A67EB222E0}"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BE8AEE2-E09D-4F7D-89BC-EA0C506AA90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FDF2B55A-8BD2-4C92-99D1-AAC4C638E286}">
      <dgm:prSet/>
      <dgm:spPr>
        <a:ln>
          <a:solidFill>
            <a:schemeClr val="accent6">
              <a:lumMod val="75000"/>
            </a:schemeClr>
          </a:solidFill>
        </a:ln>
      </dgm:spPr>
      <dgm:t>
        <a:bodyPr/>
        <a:lstStyle/>
        <a:p>
          <a:r>
            <a:rPr lang="fr-FR" dirty="0"/>
            <a:t>Ajouter</a:t>
          </a:r>
          <a:endParaRPr lang="en-US" dirty="0"/>
        </a:p>
      </dgm:t>
    </dgm:pt>
    <dgm:pt modelId="{7DBAEAAD-3BEB-4A70-BB2E-BCB2F4B6077D}" type="parTrans" cxnId="{BB9A9F98-D510-4F93-A2D5-217796380F0A}">
      <dgm:prSet/>
      <dgm:spPr/>
      <dgm:t>
        <a:bodyPr/>
        <a:lstStyle/>
        <a:p>
          <a:endParaRPr lang="en-US"/>
        </a:p>
      </dgm:t>
    </dgm:pt>
    <dgm:pt modelId="{CE2F81C8-5925-483B-8CD0-B29A114B57B0}" type="sibTrans" cxnId="{BB9A9F98-D510-4F93-A2D5-217796380F0A}">
      <dgm:prSet/>
      <dgm:spPr/>
      <dgm:t>
        <a:bodyPr/>
        <a:lstStyle/>
        <a:p>
          <a:endParaRPr lang="en-US"/>
        </a:p>
      </dgm:t>
    </dgm:pt>
    <dgm:pt modelId="{FE6FF03A-1D57-4657-BA60-4DC4EB2F4A63}">
      <dgm:prSet/>
      <dgm:spPr>
        <a:ln>
          <a:solidFill>
            <a:schemeClr val="accent6">
              <a:lumMod val="75000"/>
            </a:schemeClr>
          </a:solidFill>
        </a:ln>
      </dgm:spPr>
      <dgm:t>
        <a:bodyPr/>
        <a:lstStyle/>
        <a:p>
          <a:r>
            <a:rPr lang="fr-FR" dirty="0"/>
            <a:t>Déplacer </a:t>
          </a:r>
          <a:endParaRPr lang="en-US" dirty="0"/>
        </a:p>
      </dgm:t>
    </dgm:pt>
    <dgm:pt modelId="{E988B5EA-D189-4A51-8EE2-E277F4D5A188}" type="parTrans" cxnId="{26997241-BE2D-42F2-81EE-728E13A35519}">
      <dgm:prSet/>
      <dgm:spPr/>
      <dgm:t>
        <a:bodyPr/>
        <a:lstStyle/>
        <a:p>
          <a:endParaRPr lang="en-US"/>
        </a:p>
      </dgm:t>
    </dgm:pt>
    <dgm:pt modelId="{EEDA8F14-2FD5-402B-A286-B834130C577B}" type="sibTrans" cxnId="{26997241-BE2D-42F2-81EE-728E13A35519}">
      <dgm:prSet/>
      <dgm:spPr/>
      <dgm:t>
        <a:bodyPr/>
        <a:lstStyle/>
        <a:p>
          <a:endParaRPr lang="en-US"/>
        </a:p>
      </dgm:t>
    </dgm:pt>
    <dgm:pt modelId="{680B8324-545F-4202-AED8-8912ABB2D50A}">
      <dgm:prSet/>
      <dgm:spPr>
        <a:ln>
          <a:solidFill>
            <a:schemeClr val="accent6">
              <a:lumMod val="75000"/>
            </a:schemeClr>
          </a:solidFill>
        </a:ln>
      </dgm:spPr>
      <dgm:t>
        <a:bodyPr/>
        <a:lstStyle/>
        <a:p>
          <a:r>
            <a:rPr lang="fr-FR" dirty="0"/>
            <a:t>Retirer</a:t>
          </a:r>
          <a:endParaRPr lang="en-US" dirty="0"/>
        </a:p>
      </dgm:t>
    </dgm:pt>
    <dgm:pt modelId="{FEAA81A6-BCC6-4576-ACA2-46D795EAA2B3}" type="parTrans" cxnId="{FAECD549-D2C0-4C20-97A6-3824848849D9}">
      <dgm:prSet/>
      <dgm:spPr/>
      <dgm:t>
        <a:bodyPr/>
        <a:lstStyle/>
        <a:p>
          <a:endParaRPr lang="en-US"/>
        </a:p>
      </dgm:t>
    </dgm:pt>
    <dgm:pt modelId="{21282E60-A272-455A-AF47-C614F8A2AC2F}" type="sibTrans" cxnId="{FAECD549-D2C0-4C20-97A6-3824848849D9}">
      <dgm:prSet/>
      <dgm:spPr/>
      <dgm:t>
        <a:bodyPr/>
        <a:lstStyle/>
        <a:p>
          <a:endParaRPr lang="en-US"/>
        </a:p>
      </dgm:t>
    </dgm:pt>
    <dgm:pt modelId="{76BDF951-6DC1-E647-9032-C4A245FAD650}" type="pres">
      <dgm:prSet presAssocID="{ABE8AEE2-E09D-4F7D-89BC-EA0C506AA900}" presName="hierChild1" presStyleCnt="0">
        <dgm:presLayoutVars>
          <dgm:chPref val="1"/>
          <dgm:dir/>
          <dgm:animOne val="branch"/>
          <dgm:animLvl val="lvl"/>
          <dgm:resizeHandles/>
        </dgm:presLayoutVars>
      </dgm:prSet>
      <dgm:spPr/>
    </dgm:pt>
    <dgm:pt modelId="{CAE1D8C7-325B-3644-9577-1E67E6CB8735}" type="pres">
      <dgm:prSet presAssocID="{FDF2B55A-8BD2-4C92-99D1-AAC4C638E286}" presName="hierRoot1" presStyleCnt="0"/>
      <dgm:spPr/>
    </dgm:pt>
    <dgm:pt modelId="{B51F9B04-E0C8-C74A-AE0B-621AB276DDF8}" type="pres">
      <dgm:prSet presAssocID="{FDF2B55A-8BD2-4C92-99D1-AAC4C638E286}" presName="composite" presStyleCnt="0"/>
      <dgm:spPr/>
    </dgm:pt>
    <dgm:pt modelId="{500C67FA-4715-A347-931D-A26C0EF98BBD}" type="pres">
      <dgm:prSet presAssocID="{FDF2B55A-8BD2-4C92-99D1-AAC4C638E286}" presName="background" presStyleLbl="node0" presStyleIdx="0" presStyleCnt="3"/>
      <dgm:spPr>
        <a:solidFill>
          <a:schemeClr val="accent6">
            <a:lumMod val="75000"/>
          </a:schemeClr>
        </a:solidFill>
      </dgm:spPr>
    </dgm:pt>
    <dgm:pt modelId="{7E35B226-F22D-3D41-867D-9397C3822AC4}" type="pres">
      <dgm:prSet presAssocID="{FDF2B55A-8BD2-4C92-99D1-AAC4C638E286}" presName="text" presStyleLbl="fgAcc0" presStyleIdx="0" presStyleCnt="3">
        <dgm:presLayoutVars>
          <dgm:chPref val="3"/>
        </dgm:presLayoutVars>
      </dgm:prSet>
      <dgm:spPr/>
    </dgm:pt>
    <dgm:pt modelId="{8130563A-E326-1042-88EB-C5716499405B}" type="pres">
      <dgm:prSet presAssocID="{FDF2B55A-8BD2-4C92-99D1-AAC4C638E286}" presName="hierChild2" presStyleCnt="0"/>
      <dgm:spPr/>
    </dgm:pt>
    <dgm:pt modelId="{6E79C1B8-6A89-4A4C-86E3-FC9FE05F17E9}" type="pres">
      <dgm:prSet presAssocID="{FE6FF03A-1D57-4657-BA60-4DC4EB2F4A63}" presName="hierRoot1" presStyleCnt="0"/>
      <dgm:spPr/>
    </dgm:pt>
    <dgm:pt modelId="{7E1BF03A-73A5-1043-A45F-AA2104459996}" type="pres">
      <dgm:prSet presAssocID="{FE6FF03A-1D57-4657-BA60-4DC4EB2F4A63}" presName="composite" presStyleCnt="0"/>
      <dgm:spPr/>
    </dgm:pt>
    <dgm:pt modelId="{EDEF3A20-E798-7640-9E5A-EF57ABA06D4D}" type="pres">
      <dgm:prSet presAssocID="{FE6FF03A-1D57-4657-BA60-4DC4EB2F4A63}" presName="background" presStyleLbl="node0" presStyleIdx="1" presStyleCnt="3"/>
      <dgm:spPr>
        <a:solidFill>
          <a:schemeClr val="accent6">
            <a:lumMod val="75000"/>
          </a:schemeClr>
        </a:solidFill>
      </dgm:spPr>
    </dgm:pt>
    <dgm:pt modelId="{CC1346F8-ED74-7C43-9027-A489B65941D2}" type="pres">
      <dgm:prSet presAssocID="{FE6FF03A-1D57-4657-BA60-4DC4EB2F4A63}" presName="text" presStyleLbl="fgAcc0" presStyleIdx="1" presStyleCnt="3">
        <dgm:presLayoutVars>
          <dgm:chPref val="3"/>
        </dgm:presLayoutVars>
      </dgm:prSet>
      <dgm:spPr/>
    </dgm:pt>
    <dgm:pt modelId="{73B998C3-8F74-6748-8154-6441DBE898E7}" type="pres">
      <dgm:prSet presAssocID="{FE6FF03A-1D57-4657-BA60-4DC4EB2F4A63}" presName="hierChild2" presStyleCnt="0"/>
      <dgm:spPr/>
    </dgm:pt>
    <dgm:pt modelId="{2E05903D-B4FE-8E4B-B94A-629752737273}" type="pres">
      <dgm:prSet presAssocID="{680B8324-545F-4202-AED8-8912ABB2D50A}" presName="hierRoot1" presStyleCnt="0"/>
      <dgm:spPr/>
    </dgm:pt>
    <dgm:pt modelId="{8E808C24-9E84-4740-9B80-6B3A3FD12F74}" type="pres">
      <dgm:prSet presAssocID="{680B8324-545F-4202-AED8-8912ABB2D50A}" presName="composite" presStyleCnt="0"/>
      <dgm:spPr/>
    </dgm:pt>
    <dgm:pt modelId="{B264EF40-32FC-DA48-88A5-D9B2F96C1A1B}" type="pres">
      <dgm:prSet presAssocID="{680B8324-545F-4202-AED8-8912ABB2D50A}" presName="background" presStyleLbl="node0" presStyleIdx="2" presStyleCnt="3"/>
      <dgm:spPr>
        <a:solidFill>
          <a:schemeClr val="accent6">
            <a:lumMod val="75000"/>
          </a:schemeClr>
        </a:solidFill>
      </dgm:spPr>
    </dgm:pt>
    <dgm:pt modelId="{C9DFD83F-A7DA-1043-9F6E-D2BB3ABD1724}" type="pres">
      <dgm:prSet presAssocID="{680B8324-545F-4202-AED8-8912ABB2D50A}" presName="text" presStyleLbl="fgAcc0" presStyleIdx="2" presStyleCnt="3">
        <dgm:presLayoutVars>
          <dgm:chPref val="3"/>
        </dgm:presLayoutVars>
      </dgm:prSet>
      <dgm:spPr/>
    </dgm:pt>
    <dgm:pt modelId="{B17BB127-7C3C-5245-9E97-BA6E12624752}" type="pres">
      <dgm:prSet presAssocID="{680B8324-545F-4202-AED8-8912ABB2D50A}" presName="hierChild2" presStyleCnt="0"/>
      <dgm:spPr/>
    </dgm:pt>
  </dgm:ptLst>
  <dgm:cxnLst>
    <dgm:cxn modelId="{6F74D607-D8ED-B843-88D2-AC144D1A8118}" type="presOf" srcId="{ABE8AEE2-E09D-4F7D-89BC-EA0C506AA900}" destId="{76BDF951-6DC1-E647-9032-C4A245FAD650}" srcOrd="0" destOrd="0" presId="urn:microsoft.com/office/officeart/2005/8/layout/hierarchy1"/>
    <dgm:cxn modelId="{26997241-BE2D-42F2-81EE-728E13A35519}" srcId="{ABE8AEE2-E09D-4F7D-89BC-EA0C506AA900}" destId="{FE6FF03A-1D57-4657-BA60-4DC4EB2F4A63}" srcOrd="1" destOrd="0" parTransId="{E988B5EA-D189-4A51-8EE2-E277F4D5A188}" sibTransId="{EEDA8F14-2FD5-402B-A286-B834130C577B}"/>
    <dgm:cxn modelId="{FAECD549-D2C0-4C20-97A6-3824848849D9}" srcId="{ABE8AEE2-E09D-4F7D-89BC-EA0C506AA900}" destId="{680B8324-545F-4202-AED8-8912ABB2D50A}" srcOrd="2" destOrd="0" parTransId="{FEAA81A6-BCC6-4576-ACA2-46D795EAA2B3}" sibTransId="{21282E60-A272-455A-AF47-C614F8A2AC2F}"/>
    <dgm:cxn modelId="{BB9A9F98-D510-4F93-A2D5-217796380F0A}" srcId="{ABE8AEE2-E09D-4F7D-89BC-EA0C506AA900}" destId="{FDF2B55A-8BD2-4C92-99D1-AAC4C638E286}" srcOrd="0" destOrd="0" parTransId="{7DBAEAAD-3BEB-4A70-BB2E-BCB2F4B6077D}" sibTransId="{CE2F81C8-5925-483B-8CD0-B29A114B57B0}"/>
    <dgm:cxn modelId="{A0F9CBB2-A364-DA45-84BD-DE0B55750F77}" type="presOf" srcId="{FE6FF03A-1D57-4657-BA60-4DC4EB2F4A63}" destId="{CC1346F8-ED74-7C43-9027-A489B65941D2}" srcOrd="0" destOrd="0" presId="urn:microsoft.com/office/officeart/2005/8/layout/hierarchy1"/>
    <dgm:cxn modelId="{03E4AACF-98C1-DE44-A853-E99387545663}" type="presOf" srcId="{680B8324-545F-4202-AED8-8912ABB2D50A}" destId="{C9DFD83F-A7DA-1043-9F6E-D2BB3ABD1724}" srcOrd="0" destOrd="0" presId="urn:microsoft.com/office/officeart/2005/8/layout/hierarchy1"/>
    <dgm:cxn modelId="{D8D7B6F3-A010-354D-B462-99A8983003F3}" type="presOf" srcId="{FDF2B55A-8BD2-4C92-99D1-AAC4C638E286}" destId="{7E35B226-F22D-3D41-867D-9397C3822AC4}" srcOrd="0" destOrd="0" presId="urn:microsoft.com/office/officeart/2005/8/layout/hierarchy1"/>
    <dgm:cxn modelId="{1A677517-12FF-1248-809F-EADB1FA95CA6}" type="presParOf" srcId="{76BDF951-6DC1-E647-9032-C4A245FAD650}" destId="{CAE1D8C7-325B-3644-9577-1E67E6CB8735}" srcOrd="0" destOrd="0" presId="urn:microsoft.com/office/officeart/2005/8/layout/hierarchy1"/>
    <dgm:cxn modelId="{3F1314A2-14B1-6342-AC80-1C13EEC2C605}" type="presParOf" srcId="{CAE1D8C7-325B-3644-9577-1E67E6CB8735}" destId="{B51F9B04-E0C8-C74A-AE0B-621AB276DDF8}" srcOrd="0" destOrd="0" presId="urn:microsoft.com/office/officeart/2005/8/layout/hierarchy1"/>
    <dgm:cxn modelId="{B958238A-1B8E-A04B-9E76-CFB49BA09854}" type="presParOf" srcId="{B51F9B04-E0C8-C74A-AE0B-621AB276DDF8}" destId="{500C67FA-4715-A347-931D-A26C0EF98BBD}" srcOrd="0" destOrd="0" presId="urn:microsoft.com/office/officeart/2005/8/layout/hierarchy1"/>
    <dgm:cxn modelId="{2945B1D4-653E-6746-9369-4E5778B58D3A}" type="presParOf" srcId="{B51F9B04-E0C8-C74A-AE0B-621AB276DDF8}" destId="{7E35B226-F22D-3D41-867D-9397C3822AC4}" srcOrd="1" destOrd="0" presId="urn:microsoft.com/office/officeart/2005/8/layout/hierarchy1"/>
    <dgm:cxn modelId="{0D7299A3-CB3A-EF4F-8811-408CC577EF1C}" type="presParOf" srcId="{CAE1D8C7-325B-3644-9577-1E67E6CB8735}" destId="{8130563A-E326-1042-88EB-C5716499405B}" srcOrd="1" destOrd="0" presId="urn:microsoft.com/office/officeart/2005/8/layout/hierarchy1"/>
    <dgm:cxn modelId="{08739520-FEDA-B54E-BB9A-6E2E972B97E7}" type="presParOf" srcId="{76BDF951-6DC1-E647-9032-C4A245FAD650}" destId="{6E79C1B8-6A89-4A4C-86E3-FC9FE05F17E9}" srcOrd="1" destOrd="0" presId="urn:microsoft.com/office/officeart/2005/8/layout/hierarchy1"/>
    <dgm:cxn modelId="{09E85AB8-0E5A-C740-A1F7-7830BBE96B82}" type="presParOf" srcId="{6E79C1B8-6A89-4A4C-86E3-FC9FE05F17E9}" destId="{7E1BF03A-73A5-1043-A45F-AA2104459996}" srcOrd="0" destOrd="0" presId="urn:microsoft.com/office/officeart/2005/8/layout/hierarchy1"/>
    <dgm:cxn modelId="{67A12CC7-E79A-434A-9257-BA77C10BD05E}" type="presParOf" srcId="{7E1BF03A-73A5-1043-A45F-AA2104459996}" destId="{EDEF3A20-E798-7640-9E5A-EF57ABA06D4D}" srcOrd="0" destOrd="0" presId="urn:microsoft.com/office/officeart/2005/8/layout/hierarchy1"/>
    <dgm:cxn modelId="{F188880A-0419-8A4D-A89A-65DC6AA016E7}" type="presParOf" srcId="{7E1BF03A-73A5-1043-A45F-AA2104459996}" destId="{CC1346F8-ED74-7C43-9027-A489B65941D2}" srcOrd="1" destOrd="0" presId="urn:microsoft.com/office/officeart/2005/8/layout/hierarchy1"/>
    <dgm:cxn modelId="{B1E0246B-332D-4B49-9EBF-E8F56145B8FA}" type="presParOf" srcId="{6E79C1B8-6A89-4A4C-86E3-FC9FE05F17E9}" destId="{73B998C3-8F74-6748-8154-6441DBE898E7}" srcOrd="1" destOrd="0" presId="urn:microsoft.com/office/officeart/2005/8/layout/hierarchy1"/>
    <dgm:cxn modelId="{C4053CDC-DD95-634C-9FCD-6B826096AC2E}" type="presParOf" srcId="{76BDF951-6DC1-E647-9032-C4A245FAD650}" destId="{2E05903D-B4FE-8E4B-B94A-629752737273}" srcOrd="2" destOrd="0" presId="urn:microsoft.com/office/officeart/2005/8/layout/hierarchy1"/>
    <dgm:cxn modelId="{A8FEE33E-AB36-7142-9189-4D713E3AEBD5}" type="presParOf" srcId="{2E05903D-B4FE-8E4B-B94A-629752737273}" destId="{8E808C24-9E84-4740-9B80-6B3A3FD12F74}" srcOrd="0" destOrd="0" presId="urn:microsoft.com/office/officeart/2005/8/layout/hierarchy1"/>
    <dgm:cxn modelId="{DC20857B-9073-6A4D-8244-0B0DAF8B5366}" type="presParOf" srcId="{8E808C24-9E84-4740-9B80-6B3A3FD12F74}" destId="{B264EF40-32FC-DA48-88A5-D9B2F96C1A1B}" srcOrd="0" destOrd="0" presId="urn:microsoft.com/office/officeart/2005/8/layout/hierarchy1"/>
    <dgm:cxn modelId="{CB87E630-FFDD-474D-993D-4E6D9F80A1FE}" type="presParOf" srcId="{8E808C24-9E84-4740-9B80-6B3A3FD12F74}" destId="{C9DFD83F-A7DA-1043-9F6E-D2BB3ABD1724}" srcOrd="1" destOrd="0" presId="urn:microsoft.com/office/officeart/2005/8/layout/hierarchy1"/>
    <dgm:cxn modelId="{9808BD16-7D46-B947-A28D-00B1FD310BDC}" type="presParOf" srcId="{2E05903D-B4FE-8E4B-B94A-629752737273}" destId="{B17BB127-7C3C-5245-9E97-BA6E1262475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BEB1ACA-756C-4FAC-B8BE-003E909EBA73}"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9FC66BE3-90A0-42A1-9F51-3647210E8377}">
      <dgm:prSet/>
      <dgm:spPr>
        <a:solidFill>
          <a:schemeClr val="accent6">
            <a:lumMod val="60000"/>
            <a:lumOff val="40000"/>
          </a:schemeClr>
        </a:solidFill>
      </dgm:spPr>
      <dgm:t>
        <a:bodyPr/>
        <a:lstStyle/>
        <a:p>
          <a:pPr>
            <a:lnSpc>
              <a:spcPct val="100000"/>
            </a:lnSpc>
          </a:pPr>
          <a:r>
            <a:rPr lang="fr-FR" dirty="0"/>
            <a:t>Identifier et reconnaitre les émotions exprimées </a:t>
          </a:r>
          <a:endParaRPr lang="en-US" dirty="0"/>
        </a:p>
      </dgm:t>
    </dgm:pt>
    <dgm:pt modelId="{02CF9815-18E9-4398-9C9D-413271D113F7}" type="parTrans" cxnId="{AD37CDBE-02AC-471C-AB0F-9E49B4D53F2E}">
      <dgm:prSet/>
      <dgm:spPr/>
      <dgm:t>
        <a:bodyPr/>
        <a:lstStyle/>
        <a:p>
          <a:endParaRPr lang="en-US"/>
        </a:p>
      </dgm:t>
    </dgm:pt>
    <dgm:pt modelId="{F75AA1AF-A084-40D4-BF6B-6CEA9077444C}" type="sibTrans" cxnId="{AD37CDBE-02AC-471C-AB0F-9E49B4D53F2E}">
      <dgm:prSet/>
      <dgm:spPr>
        <a:solidFill>
          <a:schemeClr val="accent6">
            <a:lumMod val="75000"/>
          </a:schemeClr>
        </a:solidFill>
      </dgm:spPr>
      <dgm:t>
        <a:bodyPr/>
        <a:lstStyle/>
        <a:p>
          <a:endParaRPr lang="en-US"/>
        </a:p>
      </dgm:t>
    </dgm:pt>
    <dgm:pt modelId="{AF96DE0C-AC35-4575-B566-48F16A73F259}">
      <dgm:prSet/>
      <dgm:spPr>
        <a:solidFill>
          <a:schemeClr val="accent6">
            <a:lumMod val="60000"/>
            <a:lumOff val="40000"/>
          </a:schemeClr>
        </a:solidFill>
      </dgm:spPr>
      <dgm:t>
        <a:bodyPr/>
        <a:lstStyle/>
        <a:p>
          <a:pPr>
            <a:lnSpc>
              <a:spcPct val="100000"/>
            </a:lnSpc>
          </a:pPr>
          <a:r>
            <a:rPr lang="fr-FR" dirty="0"/>
            <a:t>Permettre d’exprimer les émotions vécues </a:t>
          </a:r>
          <a:endParaRPr lang="en-US" dirty="0"/>
        </a:p>
      </dgm:t>
    </dgm:pt>
    <dgm:pt modelId="{D905F393-BC1E-4A7A-BF54-B227BE11725A}" type="parTrans" cxnId="{AA5C67EF-53B6-4801-A770-55A3C62AE087}">
      <dgm:prSet/>
      <dgm:spPr/>
      <dgm:t>
        <a:bodyPr/>
        <a:lstStyle/>
        <a:p>
          <a:endParaRPr lang="en-US"/>
        </a:p>
      </dgm:t>
    </dgm:pt>
    <dgm:pt modelId="{E69952BB-F362-48F7-84F7-F17EC475BA54}" type="sibTrans" cxnId="{AA5C67EF-53B6-4801-A770-55A3C62AE087}">
      <dgm:prSet/>
      <dgm:spPr>
        <a:solidFill>
          <a:schemeClr val="accent6">
            <a:lumMod val="75000"/>
          </a:schemeClr>
        </a:solidFill>
      </dgm:spPr>
      <dgm:t>
        <a:bodyPr/>
        <a:lstStyle/>
        <a:p>
          <a:endParaRPr lang="en-US"/>
        </a:p>
      </dgm:t>
    </dgm:pt>
    <dgm:pt modelId="{BEF856C0-721A-4309-B4C9-50DFDA486A1C}">
      <dgm:prSet/>
      <dgm:spPr>
        <a:solidFill>
          <a:schemeClr val="accent6">
            <a:lumMod val="60000"/>
            <a:lumOff val="40000"/>
          </a:schemeClr>
        </a:solidFill>
      </dgm:spPr>
      <dgm:t>
        <a:bodyPr/>
        <a:lstStyle/>
        <a:p>
          <a:pPr>
            <a:lnSpc>
              <a:spcPct val="100000"/>
            </a:lnSpc>
          </a:pPr>
          <a:r>
            <a:rPr lang="fr-FR" dirty="0"/>
            <a:t>Rejoindre la réalité de la personne et la rassurer </a:t>
          </a:r>
          <a:endParaRPr lang="en-US" dirty="0"/>
        </a:p>
      </dgm:t>
    </dgm:pt>
    <dgm:pt modelId="{DADD8ACA-A427-4559-A64E-E9B5E51D07C3}" type="parTrans" cxnId="{3CE724C3-C98E-43B1-B01A-682F192A7428}">
      <dgm:prSet/>
      <dgm:spPr/>
      <dgm:t>
        <a:bodyPr/>
        <a:lstStyle/>
        <a:p>
          <a:endParaRPr lang="en-US"/>
        </a:p>
      </dgm:t>
    </dgm:pt>
    <dgm:pt modelId="{BE62B79F-55FF-4AAB-BE3B-6835A83C7A82}" type="sibTrans" cxnId="{3CE724C3-C98E-43B1-B01A-682F192A7428}">
      <dgm:prSet/>
      <dgm:spPr/>
      <dgm:t>
        <a:bodyPr/>
        <a:lstStyle/>
        <a:p>
          <a:endParaRPr lang="en-US"/>
        </a:p>
      </dgm:t>
    </dgm:pt>
    <dgm:pt modelId="{043448FC-70B1-4983-AE0E-DD62C03D4A4E}" type="pres">
      <dgm:prSet presAssocID="{DBEB1ACA-756C-4FAC-B8BE-003E909EBA73}" presName="root" presStyleCnt="0">
        <dgm:presLayoutVars>
          <dgm:dir/>
          <dgm:resizeHandles val="exact"/>
        </dgm:presLayoutVars>
      </dgm:prSet>
      <dgm:spPr/>
    </dgm:pt>
    <dgm:pt modelId="{CC2C17D7-D21F-4E4D-801D-2BEF00240D1E}" type="pres">
      <dgm:prSet presAssocID="{9FC66BE3-90A0-42A1-9F51-3647210E8377}" presName="compNode" presStyleCnt="0"/>
      <dgm:spPr/>
    </dgm:pt>
    <dgm:pt modelId="{F91EB714-E72B-4241-BDC0-9C889F18ADC8}" type="pres">
      <dgm:prSet presAssocID="{9FC66BE3-90A0-42A1-9F51-3647210E837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Angry Face with No Fill"/>
        </a:ext>
      </dgm:extLst>
    </dgm:pt>
    <dgm:pt modelId="{140EDADB-DCB6-49A3-8E9E-D275BE493216}" type="pres">
      <dgm:prSet presAssocID="{9FC66BE3-90A0-42A1-9F51-3647210E8377}" presName="spaceRect" presStyleCnt="0"/>
      <dgm:spPr/>
    </dgm:pt>
    <dgm:pt modelId="{12A790BB-8F29-4D0C-9E3D-DFC29CAAE2F9}" type="pres">
      <dgm:prSet presAssocID="{9FC66BE3-90A0-42A1-9F51-3647210E8377}" presName="textRect" presStyleLbl="revTx" presStyleIdx="0" presStyleCnt="3">
        <dgm:presLayoutVars>
          <dgm:chMax val="1"/>
          <dgm:chPref val="1"/>
        </dgm:presLayoutVars>
      </dgm:prSet>
      <dgm:spPr/>
    </dgm:pt>
    <dgm:pt modelId="{358A4ED1-AC79-45A2-9064-7B5FCABEB18D}" type="pres">
      <dgm:prSet presAssocID="{F75AA1AF-A084-40D4-BF6B-6CEA9077444C}" presName="sibTrans" presStyleCnt="0"/>
      <dgm:spPr/>
    </dgm:pt>
    <dgm:pt modelId="{6B2D483F-81C3-473D-9DA9-493A9AA2BB2C}" type="pres">
      <dgm:prSet presAssocID="{AF96DE0C-AC35-4575-B566-48F16A73F259}" presName="compNode" presStyleCnt="0"/>
      <dgm:spPr/>
    </dgm:pt>
    <dgm:pt modelId="{B4D7834D-A3BE-4CF2-BB39-6E2E7EA8B20F}" type="pres">
      <dgm:prSet presAssocID="{AF96DE0C-AC35-4575-B566-48F16A73F25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Smiling Face with No Fill"/>
        </a:ext>
      </dgm:extLst>
    </dgm:pt>
    <dgm:pt modelId="{2CDF2B9D-8EDF-485B-B01B-C2B3CFDF8A9B}" type="pres">
      <dgm:prSet presAssocID="{AF96DE0C-AC35-4575-B566-48F16A73F259}" presName="spaceRect" presStyleCnt="0"/>
      <dgm:spPr/>
    </dgm:pt>
    <dgm:pt modelId="{B30E6FC6-B297-4162-89D7-C301F115FE52}" type="pres">
      <dgm:prSet presAssocID="{AF96DE0C-AC35-4575-B566-48F16A73F259}" presName="textRect" presStyleLbl="revTx" presStyleIdx="1" presStyleCnt="3">
        <dgm:presLayoutVars>
          <dgm:chMax val="1"/>
          <dgm:chPref val="1"/>
        </dgm:presLayoutVars>
      </dgm:prSet>
      <dgm:spPr/>
    </dgm:pt>
    <dgm:pt modelId="{2E18F9C7-6D0E-467B-BE08-9D4EC47C68A7}" type="pres">
      <dgm:prSet presAssocID="{E69952BB-F362-48F7-84F7-F17EC475BA54}" presName="sibTrans" presStyleCnt="0"/>
      <dgm:spPr/>
    </dgm:pt>
    <dgm:pt modelId="{9A47EB9D-2E9C-4C96-B3A5-76DF1BCDB221}" type="pres">
      <dgm:prSet presAssocID="{BEF856C0-721A-4309-B4C9-50DFDA486A1C}" presName="compNode" presStyleCnt="0"/>
      <dgm:spPr/>
    </dgm:pt>
    <dgm:pt modelId="{41C56D98-D9F3-4641-9C70-ECA9CAAD91E4}" type="pres">
      <dgm:prSet presAssocID="{BEF856C0-721A-4309-B4C9-50DFDA486A1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oignée de main"/>
        </a:ext>
      </dgm:extLst>
    </dgm:pt>
    <dgm:pt modelId="{4AB6CA8B-EC12-40E7-9EBD-0A0B8094588F}" type="pres">
      <dgm:prSet presAssocID="{BEF856C0-721A-4309-B4C9-50DFDA486A1C}" presName="spaceRect" presStyleCnt="0"/>
      <dgm:spPr/>
    </dgm:pt>
    <dgm:pt modelId="{E1AFEB54-61A5-4E5C-9ACF-15BA8FE6E091}" type="pres">
      <dgm:prSet presAssocID="{BEF856C0-721A-4309-B4C9-50DFDA486A1C}" presName="textRect" presStyleLbl="revTx" presStyleIdx="2" presStyleCnt="3">
        <dgm:presLayoutVars>
          <dgm:chMax val="1"/>
          <dgm:chPref val="1"/>
        </dgm:presLayoutVars>
      </dgm:prSet>
      <dgm:spPr/>
    </dgm:pt>
  </dgm:ptLst>
  <dgm:cxnLst>
    <dgm:cxn modelId="{54D18064-343D-9648-91E2-927B9C03F771}" type="presOf" srcId="{9FC66BE3-90A0-42A1-9F51-3647210E8377}" destId="{12A790BB-8F29-4D0C-9E3D-DFC29CAAE2F9}" srcOrd="0" destOrd="0" presId="urn:microsoft.com/office/officeart/2018/2/layout/IconLabelList"/>
    <dgm:cxn modelId="{0D34E16D-3C7F-8A43-B910-27A0C20CB2BD}" type="presOf" srcId="{AF96DE0C-AC35-4575-B566-48F16A73F259}" destId="{B30E6FC6-B297-4162-89D7-C301F115FE52}" srcOrd="0" destOrd="0" presId="urn:microsoft.com/office/officeart/2018/2/layout/IconLabelList"/>
    <dgm:cxn modelId="{3A96E4AD-FB31-5443-A8CA-DCCF9CFDFCB4}" type="presOf" srcId="{BEF856C0-721A-4309-B4C9-50DFDA486A1C}" destId="{E1AFEB54-61A5-4E5C-9ACF-15BA8FE6E091}" srcOrd="0" destOrd="0" presId="urn:microsoft.com/office/officeart/2018/2/layout/IconLabelList"/>
    <dgm:cxn modelId="{AD37CDBE-02AC-471C-AB0F-9E49B4D53F2E}" srcId="{DBEB1ACA-756C-4FAC-B8BE-003E909EBA73}" destId="{9FC66BE3-90A0-42A1-9F51-3647210E8377}" srcOrd="0" destOrd="0" parTransId="{02CF9815-18E9-4398-9C9D-413271D113F7}" sibTransId="{F75AA1AF-A084-40D4-BF6B-6CEA9077444C}"/>
    <dgm:cxn modelId="{3CE724C3-C98E-43B1-B01A-682F192A7428}" srcId="{DBEB1ACA-756C-4FAC-B8BE-003E909EBA73}" destId="{BEF856C0-721A-4309-B4C9-50DFDA486A1C}" srcOrd="2" destOrd="0" parTransId="{DADD8ACA-A427-4559-A64E-E9B5E51D07C3}" sibTransId="{BE62B79F-55FF-4AAB-BE3B-6835A83C7A82}"/>
    <dgm:cxn modelId="{AA5C67EF-53B6-4801-A770-55A3C62AE087}" srcId="{DBEB1ACA-756C-4FAC-B8BE-003E909EBA73}" destId="{AF96DE0C-AC35-4575-B566-48F16A73F259}" srcOrd="1" destOrd="0" parTransId="{D905F393-BC1E-4A7A-BF54-B227BE11725A}" sibTransId="{E69952BB-F362-48F7-84F7-F17EC475BA54}"/>
    <dgm:cxn modelId="{2B4F8CFE-AA53-794B-81A8-1CF86E96FA39}" type="presOf" srcId="{DBEB1ACA-756C-4FAC-B8BE-003E909EBA73}" destId="{043448FC-70B1-4983-AE0E-DD62C03D4A4E}" srcOrd="0" destOrd="0" presId="urn:microsoft.com/office/officeart/2018/2/layout/IconLabelList"/>
    <dgm:cxn modelId="{90932B4B-5E2E-FD49-AFE8-40B7387C0A79}" type="presParOf" srcId="{043448FC-70B1-4983-AE0E-DD62C03D4A4E}" destId="{CC2C17D7-D21F-4E4D-801D-2BEF00240D1E}" srcOrd="0" destOrd="0" presId="urn:microsoft.com/office/officeart/2018/2/layout/IconLabelList"/>
    <dgm:cxn modelId="{C2356DC2-888E-7A42-9C08-382691CA2A8B}" type="presParOf" srcId="{CC2C17D7-D21F-4E4D-801D-2BEF00240D1E}" destId="{F91EB714-E72B-4241-BDC0-9C889F18ADC8}" srcOrd="0" destOrd="0" presId="urn:microsoft.com/office/officeart/2018/2/layout/IconLabelList"/>
    <dgm:cxn modelId="{D2317F4A-B2AF-1B4D-94A9-793D2C8011C0}" type="presParOf" srcId="{CC2C17D7-D21F-4E4D-801D-2BEF00240D1E}" destId="{140EDADB-DCB6-49A3-8E9E-D275BE493216}" srcOrd="1" destOrd="0" presId="urn:microsoft.com/office/officeart/2018/2/layout/IconLabelList"/>
    <dgm:cxn modelId="{3BA51E28-4BB8-6742-91D0-5672FC599D8D}" type="presParOf" srcId="{CC2C17D7-D21F-4E4D-801D-2BEF00240D1E}" destId="{12A790BB-8F29-4D0C-9E3D-DFC29CAAE2F9}" srcOrd="2" destOrd="0" presId="urn:microsoft.com/office/officeart/2018/2/layout/IconLabelList"/>
    <dgm:cxn modelId="{C845C2D2-F19B-0747-8E20-A68C5AC4F456}" type="presParOf" srcId="{043448FC-70B1-4983-AE0E-DD62C03D4A4E}" destId="{358A4ED1-AC79-45A2-9064-7B5FCABEB18D}" srcOrd="1" destOrd="0" presId="urn:microsoft.com/office/officeart/2018/2/layout/IconLabelList"/>
    <dgm:cxn modelId="{315AC8C2-A8BD-9C48-9F04-4776C77F1525}" type="presParOf" srcId="{043448FC-70B1-4983-AE0E-DD62C03D4A4E}" destId="{6B2D483F-81C3-473D-9DA9-493A9AA2BB2C}" srcOrd="2" destOrd="0" presId="urn:microsoft.com/office/officeart/2018/2/layout/IconLabelList"/>
    <dgm:cxn modelId="{14253A34-2C80-5F4A-902D-5163CD47565D}" type="presParOf" srcId="{6B2D483F-81C3-473D-9DA9-493A9AA2BB2C}" destId="{B4D7834D-A3BE-4CF2-BB39-6E2E7EA8B20F}" srcOrd="0" destOrd="0" presId="urn:microsoft.com/office/officeart/2018/2/layout/IconLabelList"/>
    <dgm:cxn modelId="{DC69AADB-6F90-C04C-829C-8037E2DCEB26}" type="presParOf" srcId="{6B2D483F-81C3-473D-9DA9-493A9AA2BB2C}" destId="{2CDF2B9D-8EDF-485B-B01B-C2B3CFDF8A9B}" srcOrd="1" destOrd="0" presId="urn:microsoft.com/office/officeart/2018/2/layout/IconLabelList"/>
    <dgm:cxn modelId="{E5526306-AA1E-3445-87E6-5F636BC3C6B0}" type="presParOf" srcId="{6B2D483F-81C3-473D-9DA9-493A9AA2BB2C}" destId="{B30E6FC6-B297-4162-89D7-C301F115FE52}" srcOrd="2" destOrd="0" presId="urn:microsoft.com/office/officeart/2018/2/layout/IconLabelList"/>
    <dgm:cxn modelId="{C1C0111F-9985-BA48-8409-23E9859D26DD}" type="presParOf" srcId="{043448FC-70B1-4983-AE0E-DD62C03D4A4E}" destId="{2E18F9C7-6D0E-467B-BE08-9D4EC47C68A7}" srcOrd="3" destOrd="0" presId="urn:microsoft.com/office/officeart/2018/2/layout/IconLabelList"/>
    <dgm:cxn modelId="{817D3B31-51E1-9E44-9026-670D93AAB3DF}" type="presParOf" srcId="{043448FC-70B1-4983-AE0E-DD62C03D4A4E}" destId="{9A47EB9D-2E9C-4C96-B3A5-76DF1BCDB221}" srcOrd="4" destOrd="0" presId="urn:microsoft.com/office/officeart/2018/2/layout/IconLabelList"/>
    <dgm:cxn modelId="{1B5E021A-9AD8-2949-AFBE-71706969F77F}" type="presParOf" srcId="{9A47EB9D-2E9C-4C96-B3A5-76DF1BCDB221}" destId="{41C56D98-D9F3-4641-9C70-ECA9CAAD91E4}" srcOrd="0" destOrd="0" presId="urn:microsoft.com/office/officeart/2018/2/layout/IconLabelList"/>
    <dgm:cxn modelId="{97963B2B-ECF0-4041-A51F-33CB13CC9156}" type="presParOf" srcId="{9A47EB9D-2E9C-4C96-B3A5-76DF1BCDB221}" destId="{4AB6CA8B-EC12-40E7-9EBD-0A0B8094588F}" srcOrd="1" destOrd="0" presId="urn:microsoft.com/office/officeart/2018/2/layout/IconLabelList"/>
    <dgm:cxn modelId="{84E2036E-9F66-F84A-B2D8-2C5D15F6F060}" type="presParOf" srcId="{9A47EB9D-2E9C-4C96-B3A5-76DF1BCDB221}" destId="{E1AFEB54-61A5-4E5C-9ACF-15BA8FE6E091}"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7D2D6A6-58D0-462C-9A81-567B897BAAFF}"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4FC8C5C6-EEF1-4886-88B7-03FC9323C807}">
      <dgm:prSet/>
      <dgm:spPr>
        <a:solidFill>
          <a:schemeClr val="accent6">
            <a:lumMod val="75000"/>
          </a:schemeClr>
        </a:solidFill>
      </dgm:spPr>
      <dgm:t>
        <a:bodyPr/>
        <a:lstStyle/>
        <a:p>
          <a:r>
            <a:rPr lang="fr-FR" dirty="0"/>
            <a:t>Détourner l’attention de la personne d’une situation qui lui provoque de l’anxiété ou un inconfort en redirigeant l’attention vers un élément positif de son histoire personnelle.</a:t>
          </a:r>
          <a:endParaRPr lang="en-US" dirty="0"/>
        </a:p>
      </dgm:t>
    </dgm:pt>
    <dgm:pt modelId="{3909CC65-FE20-4236-870B-2E6F1D907876}" type="parTrans" cxnId="{26AFFFE6-BDE5-4520-9639-6F5DBFD4CBFB}">
      <dgm:prSet/>
      <dgm:spPr/>
      <dgm:t>
        <a:bodyPr/>
        <a:lstStyle/>
        <a:p>
          <a:endParaRPr lang="en-US"/>
        </a:p>
      </dgm:t>
    </dgm:pt>
    <dgm:pt modelId="{2FC07C6C-2B42-4FD6-B7CB-8C66417CB842}" type="sibTrans" cxnId="{26AFFFE6-BDE5-4520-9639-6F5DBFD4CBFB}">
      <dgm:prSet/>
      <dgm:spPr/>
      <dgm:t>
        <a:bodyPr/>
        <a:lstStyle/>
        <a:p>
          <a:endParaRPr lang="en-US"/>
        </a:p>
      </dgm:t>
    </dgm:pt>
    <dgm:pt modelId="{CD6EEA98-7DD3-4DF9-A3C6-1A864D72B170}">
      <dgm:prSet/>
      <dgm:spPr>
        <a:solidFill>
          <a:schemeClr val="accent6">
            <a:lumMod val="75000"/>
          </a:schemeClr>
        </a:solidFill>
      </dgm:spPr>
      <dgm:t>
        <a:bodyPr/>
        <a:lstStyle/>
        <a:p>
          <a:r>
            <a:rPr lang="fr-FR" dirty="0"/>
            <a:t>Exemple : pointer une photographie en disant : « Cette photo montre bien à quel point votre fille est jolie .»</a:t>
          </a:r>
          <a:endParaRPr lang="en-US" dirty="0"/>
        </a:p>
      </dgm:t>
    </dgm:pt>
    <dgm:pt modelId="{B4CB7AF6-49CC-42EA-A963-F8D1CA87CE7F}" type="parTrans" cxnId="{8E547935-53BB-4A22-A5AD-5316101A1D0A}">
      <dgm:prSet/>
      <dgm:spPr/>
      <dgm:t>
        <a:bodyPr/>
        <a:lstStyle/>
        <a:p>
          <a:endParaRPr lang="en-US"/>
        </a:p>
      </dgm:t>
    </dgm:pt>
    <dgm:pt modelId="{BE241431-B9FA-469D-B98E-29E33DC2F193}" type="sibTrans" cxnId="{8E547935-53BB-4A22-A5AD-5316101A1D0A}">
      <dgm:prSet/>
      <dgm:spPr/>
      <dgm:t>
        <a:bodyPr/>
        <a:lstStyle/>
        <a:p>
          <a:endParaRPr lang="en-US"/>
        </a:p>
      </dgm:t>
    </dgm:pt>
    <dgm:pt modelId="{2A952343-3356-6749-B7AD-07B237E4A396}" type="pres">
      <dgm:prSet presAssocID="{D7D2D6A6-58D0-462C-9A81-567B897BAAFF}" presName="Name0" presStyleCnt="0">
        <dgm:presLayoutVars>
          <dgm:dir/>
          <dgm:animLvl val="lvl"/>
          <dgm:resizeHandles val="exact"/>
        </dgm:presLayoutVars>
      </dgm:prSet>
      <dgm:spPr/>
    </dgm:pt>
    <dgm:pt modelId="{5CC3004F-35A5-9F42-9589-0298C289B753}" type="pres">
      <dgm:prSet presAssocID="{CD6EEA98-7DD3-4DF9-A3C6-1A864D72B170}" presName="boxAndChildren" presStyleCnt="0"/>
      <dgm:spPr/>
    </dgm:pt>
    <dgm:pt modelId="{D40BD4E0-7E8D-5044-96FB-CD2AA0838696}" type="pres">
      <dgm:prSet presAssocID="{CD6EEA98-7DD3-4DF9-A3C6-1A864D72B170}" presName="parentTextBox" presStyleLbl="node1" presStyleIdx="0" presStyleCnt="2"/>
      <dgm:spPr/>
    </dgm:pt>
    <dgm:pt modelId="{5F844E9E-5E5D-8144-9785-EFDC660F0197}" type="pres">
      <dgm:prSet presAssocID="{2FC07C6C-2B42-4FD6-B7CB-8C66417CB842}" presName="sp" presStyleCnt="0"/>
      <dgm:spPr/>
    </dgm:pt>
    <dgm:pt modelId="{D18D50D3-3715-F844-A5CF-7E74FDBEC67A}" type="pres">
      <dgm:prSet presAssocID="{4FC8C5C6-EEF1-4886-88B7-03FC9323C807}" presName="arrowAndChildren" presStyleCnt="0"/>
      <dgm:spPr/>
    </dgm:pt>
    <dgm:pt modelId="{920ABB06-3411-F84A-9793-4A66D2D42305}" type="pres">
      <dgm:prSet presAssocID="{4FC8C5C6-EEF1-4886-88B7-03FC9323C807}" presName="parentTextArrow" presStyleLbl="node1" presStyleIdx="1" presStyleCnt="2"/>
      <dgm:spPr/>
    </dgm:pt>
  </dgm:ptLst>
  <dgm:cxnLst>
    <dgm:cxn modelId="{67199607-6BD2-174B-80EF-A7D9BD7D6806}" type="presOf" srcId="{CD6EEA98-7DD3-4DF9-A3C6-1A864D72B170}" destId="{D40BD4E0-7E8D-5044-96FB-CD2AA0838696}" srcOrd="0" destOrd="0" presId="urn:microsoft.com/office/officeart/2005/8/layout/process4"/>
    <dgm:cxn modelId="{8E547935-53BB-4A22-A5AD-5316101A1D0A}" srcId="{D7D2D6A6-58D0-462C-9A81-567B897BAAFF}" destId="{CD6EEA98-7DD3-4DF9-A3C6-1A864D72B170}" srcOrd="1" destOrd="0" parTransId="{B4CB7AF6-49CC-42EA-A963-F8D1CA87CE7F}" sibTransId="{BE241431-B9FA-469D-B98E-29E33DC2F193}"/>
    <dgm:cxn modelId="{86158344-5068-734B-97DD-775E5C40C827}" type="presOf" srcId="{D7D2D6A6-58D0-462C-9A81-567B897BAAFF}" destId="{2A952343-3356-6749-B7AD-07B237E4A396}" srcOrd="0" destOrd="0" presId="urn:microsoft.com/office/officeart/2005/8/layout/process4"/>
    <dgm:cxn modelId="{30B6F3AA-34E6-204E-BDC9-2861B5BD0834}" type="presOf" srcId="{4FC8C5C6-EEF1-4886-88B7-03FC9323C807}" destId="{920ABB06-3411-F84A-9793-4A66D2D42305}" srcOrd="0" destOrd="0" presId="urn:microsoft.com/office/officeart/2005/8/layout/process4"/>
    <dgm:cxn modelId="{26AFFFE6-BDE5-4520-9639-6F5DBFD4CBFB}" srcId="{D7D2D6A6-58D0-462C-9A81-567B897BAAFF}" destId="{4FC8C5C6-EEF1-4886-88B7-03FC9323C807}" srcOrd="0" destOrd="0" parTransId="{3909CC65-FE20-4236-870B-2E6F1D907876}" sibTransId="{2FC07C6C-2B42-4FD6-B7CB-8C66417CB842}"/>
    <dgm:cxn modelId="{CF767A80-FFA7-4546-A128-ABEF4D4AA2BB}" type="presParOf" srcId="{2A952343-3356-6749-B7AD-07B237E4A396}" destId="{5CC3004F-35A5-9F42-9589-0298C289B753}" srcOrd="0" destOrd="0" presId="urn:microsoft.com/office/officeart/2005/8/layout/process4"/>
    <dgm:cxn modelId="{7A6346C6-3F7D-5849-8729-7F0B5F088E00}" type="presParOf" srcId="{5CC3004F-35A5-9F42-9589-0298C289B753}" destId="{D40BD4E0-7E8D-5044-96FB-CD2AA0838696}" srcOrd="0" destOrd="0" presId="urn:microsoft.com/office/officeart/2005/8/layout/process4"/>
    <dgm:cxn modelId="{E7367359-5ADE-ED4E-B790-429301C27724}" type="presParOf" srcId="{2A952343-3356-6749-B7AD-07B237E4A396}" destId="{5F844E9E-5E5D-8144-9785-EFDC660F0197}" srcOrd="1" destOrd="0" presId="urn:microsoft.com/office/officeart/2005/8/layout/process4"/>
    <dgm:cxn modelId="{5347665E-95CF-AD42-9CC4-FCA26DEA483A}" type="presParOf" srcId="{2A952343-3356-6749-B7AD-07B237E4A396}" destId="{D18D50D3-3715-F844-A5CF-7E74FDBEC67A}" srcOrd="2" destOrd="0" presId="urn:microsoft.com/office/officeart/2005/8/layout/process4"/>
    <dgm:cxn modelId="{46A2CDB6-2039-3B4E-8937-F2159E400FF7}" type="presParOf" srcId="{D18D50D3-3715-F844-A5CF-7E74FDBEC67A}" destId="{920ABB06-3411-F84A-9793-4A66D2D42305}"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E049999-2CAB-4356-B8E9-1C4FC2240BB5}" type="doc">
      <dgm:prSet loTypeId="urn:microsoft.com/office/officeart/2005/8/layout/process4" loCatId="process" qsTypeId="urn:microsoft.com/office/officeart/2005/8/quickstyle/simple2" qsCatId="simple" csTypeId="urn:microsoft.com/office/officeart/2005/8/colors/accent2_2" csCatId="accent2" phldr="1"/>
      <dgm:spPr/>
      <dgm:t>
        <a:bodyPr/>
        <a:lstStyle/>
        <a:p>
          <a:endParaRPr lang="en-US"/>
        </a:p>
      </dgm:t>
    </dgm:pt>
    <dgm:pt modelId="{36F09BE7-436D-44DC-A12F-6BB42AA03230}">
      <dgm:prSet/>
      <dgm:spPr/>
      <dgm:t>
        <a:bodyPr/>
        <a:lstStyle/>
        <a:p>
          <a:r>
            <a:rPr lang="fr-FR" dirty="0"/>
            <a:t>Offrir à la personne l’occasion de faire des choix dans la mesure de ses possibilités</a:t>
          </a:r>
          <a:endParaRPr lang="en-US" dirty="0"/>
        </a:p>
      </dgm:t>
    </dgm:pt>
    <dgm:pt modelId="{19F3A13B-873B-4C3B-8F0B-D52904241A99}" type="parTrans" cxnId="{AC5DF7FE-6CC3-4FC1-A56B-EFCB382C0084}">
      <dgm:prSet/>
      <dgm:spPr/>
      <dgm:t>
        <a:bodyPr/>
        <a:lstStyle/>
        <a:p>
          <a:endParaRPr lang="en-US"/>
        </a:p>
      </dgm:t>
    </dgm:pt>
    <dgm:pt modelId="{95F02D63-2B6F-4443-B41B-7500CAF27554}" type="sibTrans" cxnId="{AC5DF7FE-6CC3-4FC1-A56B-EFCB382C0084}">
      <dgm:prSet/>
      <dgm:spPr/>
      <dgm:t>
        <a:bodyPr/>
        <a:lstStyle/>
        <a:p>
          <a:endParaRPr lang="en-US"/>
        </a:p>
      </dgm:t>
    </dgm:pt>
    <dgm:pt modelId="{A52701A1-2DFF-475B-A069-9C53F03BE97B}">
      <dgm:prSet/>
      <dgm:spPr/>
      <dgm:t>
        <a:bodyPr/>
        <a:lstStyle/>
        <a:p>
          <a:r>
            <a:rPr lang="fr-FR" dirty="0"/>
            <a:t>Exemple : Durant d’une activité avec des ballons, lui demander : « Vous préférez le ballon bleu ou le ballon vert ». </a:t>
          </a:r>
          <a:endParaRPr lang="en-US" dirty="0"/>
        </a:p>
      </dgm:t>
    </dgm:pt>
    <dgm:pt modelId="{50DD1A95-F97F-4096-A5E7-1046F2C726B9}" type="parTrans" cxnId="{710B1A81-FDDF-445D-9894-8BEE24CE8A91}">
      <dgm:prSet/>
      <dgm:spPr/>
      <dgm:t>
        <a:bodyPr/>
        <a:lstStyle/>
        <a:p>
          <a:endParaRPr lang="en-US"/>
        </a:p>
      </dgm:t>
    </dgm:pt>
    <dgm:pt modelId="{19010657-4A39-4C0E-958C-ACD123891552}" type="sibTrans" cxnId="{710B1A81-FDDF-445D-9894-8BEE24CE8A91}">
      <dgm:prSet/>
      <dgm:spPr/>
      <dgm:t>
        <a:bodyPr/>
        <a:lstStyle/>
        <a:p>
          <a:endParaRPr lang="en-US"/>
        </a:p>
      </dgm:t>
    </dgm:pt>
    <dgm:pt modelId="{2593B53B-DF8D-A344-846F-4E3DB5BF013C}" type="pres">
      <dgm:prSet presAssocID="{BE049999-2CAB-4356-B8E9-1C4FC2240BB5}" presName="Name0" presStyleCnt="0">
        <dgm:presLayoutVars>
          <dgm:dir/>
          <dgm:animLvl val="lvl"/>
          <dgm:resizeHandles val="exact"/>
        </dgm:presLayoutVars>
      </dgm:prSet>
      <dgm:spPr/>
    </dgm:pt>
    <dgm:pt modelId="{8FEC23A7-E33F-4249-AC2A-71F38425CDB7}" type="pres">
      <dgm:prSet presAssocID="{A52701A1-2DFF-475B-A069-9C53F03BE97B}" presName="boxAndChildren" presStyleCnt="0"/>
      <dgm:spPr/>
    </dgm:pt>
    <dgm:pt modelId="{CD32ED7A-7518-ED47-B49E-DCF42BD1D9C2}" type="pres">
      <dgm:prSet presAssocID="{A52701A1-2DFF-475B-A069-9C53F03BE97B}" presName="parentTextBox" presStyleLbl="node1" presStyleIdx="0" presStyleCnt="2"/>
      <dgm:spPr/>
    </dgm:pt>
    <dgm:pt modelId="{13495AF6-D8DF-144E-A63C-D3AD1C8A91C2}" type="pres">
      <dgm:prSet presAssocID="{95F02D63-2B6F-4443-B41B-7500CAF27554}" presName="sp" presStyleCnt="0"/>
      <dgm:spPr/>
    </dgm:pt>
    <dgm:pt modelId="{955665C6-6AF3-4846-9F71-9ACC1F8DC179}" type="pres">
      <dgm:prSet presAssocID="{36F09BE7-436D-44DC-A12F-6BB42AA03230}" presName="arrowAndChildren" presStyleCnt="0"/>
      <dgm:spPr/>
    </dgm:pt>
    <dgm:pt modelId="{4C348EC6-A139-2944-BE8F-378B16374CB5}" type="pres">
      <dgm:prSet presAssocID="{36F09BE7-436D-44DC-A12F-6BB42AA03230}" presName="parentTextArrow" presStyleLbl="node1" presStyleIdx="1" presStyleCnt="2"/>
      <dgm:spPr/>
    </dgm:pt>
  </dgm:ptLst>
  <dgm:cxnLst>
    <dgm:cxn modelId="{A02CB53B-3113-4242-A167-0E16E63C9349}" type="presOf" srcId="{A52701A1-2DFF-475B-A069-9C53F03BE97B}" destId="{CD32ED7A-7518-ED47-B49E-DCF42BD1D9C2}" srcOrd="0" destOrd="0" presId="urn:microsoft.com/office/officeart/2005/8/layout/process4"/>
    <dgm:cxn modelId="{7C20AE6D-A941-F745-952E-859CA6E90FE7}" type="presOf" srcId="{36F09BE7-436D-44DC-A12F-6BB42AA03230}" destId="{4C348EC6-A139-2944-BE8F-378B16374CB5}" srcOrd="0" destOrd="0" presId="urn:microsoft.com/office/officeart/2005/8/layout/process4"/>
    <dgm:cxn modelId="{710B1A81-FDDF-445D-9894-8BEE24CE8A91}" srcId="{BE049999-2CAB-4356-B8E9-1C4FC2240BB5}" destId="{A52701A1-2DFF-475B-A069-9C53F03BE97B}" srcOrd="1" destOrd="0" parTransId="{50DD1A95-F97F-4096-A5E7-1046F2C726B9}" sibTransId="{19010657-4A39-4C0E-958C-ACD123891552}"/>
    <dgm:cxn modelId="{377DF2E4-4E62-814F-8F59-9B434FE8A94C}" type="presOf" srcId="{BE049999-2CAB-4356-B8E9-1C4FC2240BB5}" destId="{2593B53B-DF8D-A344-846F-4E3DB5BF013C}" srcOrd="0" destOrd="0" presId="urn:microsoft.com/office/officeart/2005/8/layout/process4"/>
    <dgm:cxn modelId="{AC5DF7FE-6CC3-4FC1-A56B-EFCB382C0084}" srcId="{BE049999-2CAB-4356-B8E9-1C4FC2240BB5}" destId="{36F09BE7-436D-44DC-A12F-6BB42AA03230}" srcOrd="0" destOrd="0" parTransId="{19F3A13B-873B-4C3B-8F0B-D52904241A99}" sibTransId="{95F02D63-2B6F-4443-B41B-7500CAF27554}"/>
    <dgm:cxn modelId="{425EB595-6621-FC4A-9FCB-07E839881553}" type="presParOf" srcId="{2593B53B-DF8D-A344-846F-4E3DB5BF013C}" destId="{8FEC23A7-E33F-4249-AC2A-71F38425CDB7}" srcOrd="0" destOrd="0" presId="urn:microsoft.com/office/officeart/2005/8/layout/process4"/>
    <dgm:cxn modelId="{21CEFF73-C9A8-AF40-A720-FBED234F501A}" type="presParOf" srcId="{8FEC23A7-E33F-4249-AC2A-71F38425CDB7}" destId="{CD32ED7A-7518-ED47-B49E-DCF42BD1D9C2}" srcOrd="0" destOrd="0" presId="urn:microsoft.com/office/officeart/2005/8/layout/process4"/>
    <dgm:cxn modelId="{ADFC44C1-87E0-C741-BE54-FE80EAA70740}" type="presParOf" srcId="{2593B53B-DF8D-A344-846F-4E3DB5BF013C}" destId="{13495AF6-D8DF-144E-A63C-D3AD1C8A91C2}" srcOrd="1" destOrd="0" presId="urn:microsoft.com/office/officeart/2005/8/layout/process4"/>
    <dgm:cxn modelId="{78D5E20A-3D99-E841-BAC8-D64D1C93485E}" type="presParOf" srcId="{2593B53B-DF8D-A344-846F-4E3DB5BF013C}" destId="{955665C6-6AF3-4846-9F71-9ACC1F8DC179}" srcOrd="2" destOrd="0" presId="urn:microsoft.com/office/officeart/2005/8/layout/process4"/>
    <dgm:cxn modelId="{6F31DB06-9E5D-0D43-ACC9-170E2D232403}" type="presParOf" srcId="{955665C6-6AF3-4846-9F71-9ACC1F8DC179}" destId="{4C348EC6-A139-2944-BE8F-378B16374CB5}"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D15D96C-897D-445E-B073-FB61D7D4DA85}" type="doc">
      <dgm:prSet loTypeId="urn:microsoft.com/office/officeart/2005/8/layout/vList2" loCatId="list" qsTypeId="urn:microsoft.com/office/officeart/2005/8/quickstyle/simple5" qsCatId="simple" csTypeId="urn:microsoft.com/office/officeart/2005/8/colors/colorful5" csCatId="colorful" phldr="1"/>
      <dgm:spPr/>
      <dgm:t>
        <a:bodyPr/>
        <a:lstStyle/>
        <a:p>
          <a:endParaRPr lang="en-US"/>
        </a:p>
      </dgm:t>
    </dgm:pt>
    <dgm:pt modelId="{EB718625-255C-4C92-9802-D52B85C24BE6}">
      <dgm:prSet/>
      <dgm:spPr/>
      <dgm:t>
        <a:bodyPr/>
        <a:lstStyle/>
        <a:p>
          <a:r>
            <a:rPr lang="fr-FR" dirty="0"/>
            <a:t>Crée un lien avec la personne </a:t>
          </a:r>
          <a:endParaRPr lang="en-US" dirty="0"/>
        </a:p>
      </dgm:t>
    </dgm:pt>
    <dgm:pt modelId="{3614BFB6-CBE2-4B4C-B2E4-2FB63F47801E}" type="parTrans" cxnId="{FE454653-A4D3-46F4-BE88-6856A8BAAE93}">
      <dgm:prSet/>
      <dgm:spPr/>
      <dgm:t>
        <a:bodyPr/>
        <a:lstStyle/>
        <a:p>
          <a:endParaRPr lang="en-US"/>
        </a:p>
      </dgm:t>
    </dgm:pt>
    <dgm:pt modelId="{9D20D618-55A4-4D66-9D2C-BA66BD745949}" type="sibTrans" cxnId="{FE454653-A4D3-46F4-BE88-6856A8BAAE93}">
      <dgm:prSet/>
      <dgm:spPr/>
      <dgm:t>
        <a:bodyPr/>
        <a:lstStyle/>
        <a:p>
          <a:endParaRPr lang="en-US"/>
        </a:p>
      </dgm:t>
    </dgm:pt>
    <dgm:pt modelId="{6418A621-7DC5-401E-8B6B-72FEFEA02DDF}">
      <dgm:prSet/>
      <dgm:spPr/>
      <dgm:t>
        <a:bodyPr/>
        <a:lstStyle/>
        <a:p>
          <a:r>
            <a:rPr lang="fr-FR"/>
            <a:t>Établir un lien de confiance </a:t>
          </a:r>
          <a:endParaRPr lang="en-US"/>
        </a:p>
      </dgm:t>
    </dgm:pt>
    <dgm:pt modelId="{0D136D25-89B6-48E6-BD5A-74BCF111AF1B}" type="parTrans" cxnId="{E55D0778-4E03-4D11-94A6-5899447E0846}">
      <dgm:prSet/>
      <dgm:spPr/>
      <dgm:t>
        <a:bodyPr/>
        <a:lstStyle/>
        <a:p>
          <a:endParaRPr lang="en-US"/>
        </a:p>
      </dgm:t>
    </dgm:pt>
    <dgm:pt modelId="{6B2C078F-2BC6-40B3-B53A-7A9BCC198D95}" type="sibTrans" cxnId="{E55D0778-4E03-4D11-94A6-5899447E0846}">
      <dgm:prSet/>
      <dgm:spPr/>
      <dgm:t>
        <a:bodyPr/>
        <a:lstStyle/>
        <a:p>
          <a:endParaRPr lang="en-US"/>
        </a:p>
      </dgm:t>
    </dgm:pt>
    <dgm:pt modelId="{00C1F332-CCD8-4700-BB4E-5B45D893A40B}">
      <dgm:prSet/>
      <dgm:spPr/>
      <dgm:t>
        <a:bodyPr/>
        <a:lstStyle/>
        <a:p>
          <a:r>
            <a:rPr lang="fr-FR"/>
            <a:t>Réconforter </a:t>
          </a:r>
          <a:endParaRPr lang="en-US"/>
        </a:p>
      </dgm:t>
    </dgm:pt>
    <dgm:pt modelId="{6C9A29C6-7DDA-41F7-B499-490FE5DF46BE}" type="parTrans" cxnId="{4ECB0595-DAD2-4B04-A315-0E01B27F0918}">
      <dgm:prSet/>
      <dgm:spPr/>
      <dgm:t>
        <a:bodyPr/>
        <a:lstStyle/>
        <a:p>
          <a:endParaRPr lang="en-US"/>
        </a:p>
      </dgm:t>
    </dgm:pt>
    <dgm:pt modelId="{92947F6D-4B81-4E18-BFDE-A06C23E7040E}" type="sibTrans" cxnId="{4ECB0595-DAD2-4B04-A315-0E01B27F0918}">
      <dgm:prSet/>
      <dgm:spPr/>
      <dgm:t>
        <a:bodyPr/>
        <a:lstStyle/>
        <a:p>
          <a:endParaRPr lang="en-US"/>
        </a:p>
      </dgm:t>
    </dgm:pt>
    <dgm:pt modelId="{2A1E2726-7226-EB48-99E4-D7AFFC8228C7}" type="pres">
      <dgm:prSet presAssocID="{CD15D96C-897D-445E-B073-FB61D7D4DA85}" presName="linear" presStyleCnt="0">
        <dgm:presLayoutVars>
          <dgm:animLvl val="lvl"/>
          <dgm:resizeHandles val="exact"/>
        </dgm:presLayoutVars>
      </dgm:prSet>
      <dgm:spPr/>
    </dgm:pt>
    <dgm:pt modelId="{797295DC-DCEA-AE4B-9087-0F9968ED3879}" type="pres">
      <dgm:prSet presAssocID="{EB718625-255C-4C92-9802-D52B85C24BE6}" presName="parentText" presStyleLbl="node1" presStyleIdx="0" presStyleCnt="3">
        <dgm:presLayoutVars>
          <dgm:chMax val="0"/>
          <dgm:bulletEnabled val="1"/>
        </dgm:presLayoutVars>
      </dgm:prSet>
      <dgm:spPr/>
    </dgm:pt>
    <dgm:pt modelId="{24D722FB-88E5-AC4D-8669-B7E4EEC15890}" type="pres">
      <dgm:prSet presAssocID="{9D20D618-55A4-4D66-9D2C-BA66BD745949}" presName="spacer" presStyleCnt="0"/>
      <dgm:spPr/>
    </dgm:pt>
    <dgm:pt modelId="{988BE590-94A3-B94C-B8F0-7BBD20DF03CC}" type="pres">
      <dgm:prSet presAssocID="{6418A621-7DC5-401E-8B6B-72FEFEA02DDF}" presName="parentText" presStyleLbl="node1" presStyleIdx="1" presStyleCnt="3">
        <dgm:presLayoutVars>
          <dgm:chMax val="0"/>
          <dgm:bulletEnabled val="1"/>
        </dgm:presLayoutVars>
      </dgm:prSet>
      <dgm:spPr/>
    </dgm:pt>
    <dgm:pt modelId="{E77843D1-5F74-2145-81F1-9ABAC9D7C41B}" type="pres">
      <dgm:prSet presAssocID="{6B2C078F-2BC6-40B3-B53A-7A9BCC198D95}" presName="spacer" presStyleCnt="0"/>
      <dgm:spPr/>
    </dgm:pt>
    <dgm:pt modelId="{7B3C9B9E-9672-EC47-A885-F00A823407F0}" type="pres">
      <dgm:prSet presAssocID="{00C1F332-CCD8-4700-BB4E-5B45D893A40B}" presName="parentText" presStyleLbl="node1" presStyleIdx="2" presStyleCnt="3">
        <dgm:presLayoutVars>
          <dgm:chMax val="0"/>
          <dgm:bulletEnabled val="1"/>
        </dgm:presLayoutVars>
      </dgm:prSet>
      <dgm:spPr/>
    </dgm:pt>
  </dgm:ptLst>
  <dgm:cxnLst>
    <dgm:cxn modelId="{A269A65F-F717-584D-A457-A5A68F35F203}" type="presOf" srcId="{00C1F332-CCD8-4700-BB4E-5B45D893A40B}" destId="{7B3C9B9E-9672-EC47-A885-F00A823407F0}" srcOrd="0" destOrd="0" presId="urn:microsoft.com/office/officeart/2005/8/layout/vList2"/>
    <dgm:cxn modelId="{FE454653-A4D3-46F4-BE88-6856A8BAAE93}" srcId="{CD15D96C-897D-445E-B073-FB61D7D4DA85}" destId="{EB718625-255C-4C92-9802-D52B85C24BE6}" srcOrd="0" destOrd="0" parTransId="{3614BFB6-CBE2-4B4C-B2E4-2FB63F47801E}" sibTransId="{9D20D618-55A4-4D66-9D2C-BA66BD745949}"/>
    <dgm:cxn modelId="{24186255-8CEA-A34E-B876-D29111903B7C}" type="presOf" srcId="{CD15D96C-897D-445E-B073-FB61D7D4DA85}" destId="{2A1E2726-7226-EB48-99E4-D7AFFC8228C7}" srcOrd="0" destOrd="0" presId="urn:microsoft.com/office/officeart/2005/8/layout/vList2"/>
    <dgm:cxn modelId="{E55D0778-4E03-4D11-94A6-5899447E0846}" srcId="{CD15D96C-897D-445E-B073-FB61D7D4DA85}" destId="{6418A621-7DC5-401E-8B6B-72FEFEA02DDF}" srcOrd="1" destOrd="0" parTransId="{0D136D25-89B6-48E6-BD5A-74BCF111AF1B}" sibTransId="{6B2C078F-2BC6-40B3-B53A-7A9BCC198D95}"/>
    <dgm:cxn modelId="{4ECB0595-DAD2-4B04-A315-0E01B27F0918}" srcId="{CD15D96C-897D-445E-B073-FB61D7D4DA85}" destId="{00C1F332-CCD8-4700-BB4E-5B45D893A40B}" srcOrd="2" destOrd="0" parTransId="{6C9A29C6-7DDA-41F7-B499-490FE5DF46BE}" sibTransId="{92947F6D-4B81-4E18-BFDE-A06C23E7040E}"/>
    <dgm:cxn modelId="{0E04B19C-D540-0644-B212-CC1464039B1F}" type="presOf" srcId="{EB718625-255C-4C92-9802-D52B85C24BE6}" destId="{797295DC-DCEA-AE4B-9087-0F9968ED3879}" srcOrd="0" destOrd="0" presId="urn:microsoft.com/office/officeart/2005/8/layout/vList2"/>
    <dgm:cxn modelId="{9AF905EF-9ACE-904E-8F35-19BBBA5E91B5}" type="presOf" srcId="{6418A621-7DC5-401E-8B6B-72FEFEA02DDF}" destId="{988BE590-94A3-B94C-B8F0-7BBD20DF03CC}" srcOrd="0" destOrd="0" presId="urn:microsoft.com/office/officeart/2005/8/layout/vList2"/>
    <dgm:cxn modelId="{E3B35585-458D-8549-BC31-E93FF4A07666}" type="presParOf" srcId="{2A1E2726-7226-EB48-99E4-D7AFFC8228C7}" destId="{797295DC-DCEA-AE4B-9087-0F9968ED3879}" srcOrd="0" destOrd="0" presId="urn:microsoft.com/office/officeart/2005/8/layout/vList2"/>
    <dgm:cxn modelId="{00107BD9-0F77-A14D-9D36-FCF18EC48EDA}" type="presParOf" srcId="{2A1E2726-7226-EB48-99E4-D7AFFC8228C7}" destId="{24D722FB-88E5-AC4D-8669-B7E4EEC15890}" srcOrd="1" destOrd="0" presId="urn:microsoft.com/office/officeart/2005/8/layout/vList2"/>
    <dgm:cxn modelId="{247FF951-2CBD-6745-8A1A-B5DDEFAD5F0B}" type="presParOf" srcId="{2A1E2726-7226-EB48-99E4-D7AFFC8228C7}" destId="{988BE590-94A3-B94C-B8F0-7BBD20DF03CC}" srcOrd="2" destOrd="0" presId="urn:microsoft.com/office/officeart/2005/8/layout/vList2"/>
    <dgm:cxn modelId="{EFAED8ED-D9CB-3E4E-80D6-07D5876D9BBE}" type="presParOf" srcId="{2A1E2726-7226-EB48-99E4-D7AFFC8228C7}" destId="{E77843D1-5F74-2145-81F1-9ABAC9D7C41B}" srcOrd="3" destOrd="0" presId="urn:microsoft.com/office/officeart/2005/8/layout/vList2"/>
    <dgm:cxn modelId="{A9AA5D61-F0DD-ED4F-B4DB-D6DD97AAE2EA}" type="presParOf" srcId="{2A1E2726-7226-EB48-99E4-D7AFFC8228C7}" destId="{7B3C9B9E-9672-EC47-A885-F00A823407F0}" srcOrd="4" destOrd="0" presId="urn:microsoft.com/office/officeart/2005/8/layout/vList2"/>
  </dgm:cxnLst>
  <dgm:bg/>
  <dgm:whole>
    <a:ln>
      <a:noFill/>
    </a:ln>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1A3C9E5-69D6-43E6-9FC8-1B6CEECDBC8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16E561E8-6320-4A15-BB0A-26D3870AE24F}">
      <dgm:prSet/>
      <dgm:spPr/>
      <dgm:t>
        <a:bodyPr/>
        <a:lstStyle/>
        <a:p>
          <a:r>
            <a:rPr lang="fr-FR"/>
            <a:t>Changer la formulation </a:t>
          </a:r>
          <a:endParaRPr lang="en-US"/>
        </a:p>
      </dgm:t>
    </dgm:pt>
    <dgm:pt modelId="{63EB1162-3224-455C-8FB9-2A5DD923AD0A}" type="parTrans" cxnId="{D86925F5-98D5-4BB7-9702-21E050F01907}">
      <dgm:prSet/>
      <dgm:spPr/>
      <dgm:t>
        <a:bodyPr/>
        <a:lstStyle/>
        <a:p>
          <a:endParaRPr lang="en-US"/>
        </a:p>
      </dgm:t>
    </dgm:pt>
    <dgm:pt modelId="{D4944F89-C19E-421B-9C6E-62950EB10822}" type="sibTrans" cxnId="{D86925F5-98D5-4BB7-9702-21E050F01907}">
      <dgm:prSet/>
      <dgm:spPr/>
      <dgm:t>
        <a:bodyPr/>
        <a:lstStyle/>
        <a:p>
          <a:endParaRPr lang="en-US"/>
        </a:p>
      </dgm:t>
    </dgm:pt>
    <dgm:pt modelId="{EB32DE16-5EDD-4F3B-B692-DDE9A8F0107A}">
      <dgm:prSet/>
      <dgm:spPr/>
      <dgm:t>
        <a:bodyPr/>
        <a:lstStyle/>
        <a:p>
          <a:r>
            <a:rPr lang="fr-FR"/>
            <a:t>Faire des pauses </a:t>
          </a:r>
          <a:endParaRPr lang="en-US"/>
        </a:p>
      </dgm:t>
    </dgm:pt>
    <dgm:pt modelId="{A6DEB321-5CD6-40BC-8C8A-2E94C4A8FB88}" type="parTrans" cxnId="{4B9C46F7-06CD-4134-9B37-5FB2B5885601}">
      <dgm:prSet/>
      <dgm:spPr/>
      <dgm:t>
        <a:bodyPr/>
        <a:lstStyle/>
        <a:p>
          <a:endParaRPr lang="en-US"/>
        </a:p>
      </dgm:t>
    </dgm:pt>
    <dgm:pt modelId="{5DBA7BAD-A16C-44C3-80C6-2D84FCDA20E5}" type="sibTrans" cxnId="{4B9C46F7-06CD-4134-9B37-5FB2B5885601}">
      <dgm:prSet/>
      <dgm:spPr/>
      <dgm:t>
        <a:bodyPr/>
        <a:lstStyle/>
        <a:p>
          <a:endParaRPr lang="en-US"/>
        </a:p>
      </dgm:t>
    </dgm:pt>
    <dgm:pt modelId="{9245097A-35D0-4C0F-BAE5-AC7745C5CA48}">
      <dgm:prSet/>
      <dgm:spPr/>
      <dgm:t>
        <a:bodyPr/>
        <a:lstStyle/>
        <a:p>
          <a:r>
            <a:rPr lang="fr-FR"/>
            <a:t>Changer d’intervenant </a:t>
          </a:r>
          <a:endParaRPr lang="en-US"/>
        </a:p>
      </dgm:t>
    </dgm:pt>
    <dgm:pt modelId="{BF5A5A2F-CDFB-49FD-8667-E208BEE9836E}" type="parTrans" cxnId="{813DC6B7-6F5B-470D-9DF5-4F4D0BE76D57}">
      <dgm:prSet/>
      <dgm:spPr/>
      <dgm:t>
        <a:bodyPr/>
        <a:lstStyle/>
        <a:p>
          <a:endParaRPr lang="en-US"/>
        </a:p>
      </dgm:t>
    </dgm:pt>
    <dgm:pt modelId="{A698CAF0-DB71-4F21-8DB7-2561E18D6200}" type="sibTrans" cxnId="{813DC6B7-6F5B-470D-9DF5-4F4D0BE76D57}">
      <dgm:prSet/>
      <dgm:spPr/>
      <dgm:t>
        <a:bodyPr/>
        <a:lstStyle/>
        <a:p>
          <a:endParaRPr lang="en-US"/>
        </a:p>
      </dgm:t>
    </dgm:pt>
    <dgm:pt modelId="{D1EFF302-05D5-8147-9DED-9F89BDAA6DA0}" type="pres">
      <dgm:prSet presAssocID="{D1A3C9E5-69D6-43E6-9FC8-1B6CEECDBC8E}" presName="linear" presStyleCnt="0">
        <dgm:presLayoutVars>
          <dgm:animLvl val="lvl"/>
          <dgm:resizeHandles val="exact"/>
        </dgm:presLayoutVars>
      </dgm:prSet>
      <dgm:spPr/>
    </dgm:pt>
    <dgm:pt modelId="{9CC86B14-F581-9C47-BB09-50F35DADC6A4}" type="pres">
      <dgm:prSet presAssocID="{16E561E8-6320-4A15-BB0A-26D3870AE24F}" presName="parentText" presStyleLbl="node1" presStyleIdx="0" presStyleCnt="3">
        <dgm:presLayoutVars>
          <dgm:chMax val="0"/>
          <dgm:bulletEnabled val="1"/>
        </dgm:presLayoutVars>
      </dgm:prSet>
      <dgm:spPr/>
    </dgm:pt>
    <dgm:pt modelId="{935B6FAD-216F-844F-9F87-E975C6052234}" type="pres">
      <dgm:prSet presAssocID="{D4944F89-C19E-421B-9C6E-62950EB10822}" presName="spacer" presStyleCnt="0"/>
      <dgm:spPr/>
    </dgm:pt>
    <dgm:pt modelId="{32EB391C-D459-5944-9964-9B7E452494C0}" type="pres">
      <dgm:prSet presAssocID="{EB32DE16-5EDD-4F3B-B692-DDE9A8F0107A}" presName="parentText" presStyleLbl="node1" presStyleIdx="1" presStyleCnt="3">
        <dgm:presLayoutVars>
          <dgm:chMax val="0"/>
          <dgm:bulletEnabled val="1"/>
        </dgm:presLayoutVars>
      </dgm:prSet>
      <dgm:spPr/>
    </dgm:pt>
    <dgm:pt modelId="{610A3D80-55D0-D244-8010-58B98065150A}" type="pres">
      <dgm:prSet presAssocID="{5DBA7BAD-A16C-44C3-80C6-2D84FCDA20E5}" presName="spacer" presStyleCnt="0"/>
      <dgm:spPr/>
    </dgm:pt>
    <dgm:pt modelId="{CB5362A5-9BB4-4D49-89E3-B7148FF3C669}" type="pres">
      <dgm:prSet presAssocID="{9245097A-35D0-4C0F-BAE5-AC7745C5CA48}" presName="parentText" presStyleLbl="node1" presStyleIdx="2" presStyleCnt="3">
        <dgm:presLayoutVars>
          <dgm:chMax val="0"/>
          <dgm:bulletEnabled val="1"/>
        </dgm:presLayoutVars>
      </dgm:prSet>
      <dgm:spPr/>
    </dgm:pt>
  </dgm:ptLst>
  <dgm:cxnLst>
    <dgm:cxn modelId="{E61BA763-EA2D-A54E-BC78-09B976414B4F}" type="presOf" srcId="{EB32DE16-5EDD-4F3B-B692-DDE9A8F0107A}" destId="{32EB391C-D459-5944-9964-9B7E452494C0}" srcOrd="0" destOrd="0" presId="urn:microsoft.com/office/officeart/2005/8/layout/vList2"/>
    <dgm:cxn modelId="{A82C546A-0577-B54F-B518-68700D04182B}" type="presOf" srcId="{9245097A-35D0-4C0F-BAE5-AC7745C5CA48}" destId="{CB5362A5-9BB4-4D49-89E3-B7148FF3C669}" srcOrd="0" destOrd="0" presId="urn:microsoft.com/office/officeart/2005/8/layout/vList2"/>
    <dgm:cxn modelId="{83AEC992-DA88-6F4B-8BAC-21EB7053A49D}" type="presOf" srcId="{D1A3C9E5-69D6-43E6-9FC8-1B6CEECDBC8E}" destId="{D1EFF302-05D5-8147-9DED-9F89BDAA6DA0}" srcOrd="0" destOrd="0" presId="urn:microsoft.com/office/officeart/2005/8/layout/vList2"/>
    <dgm:cxn modelId="{813DC6B7-6F5B-470D-9DF5-4F4D0BE76D57}" srcId="{D1A3C9E5-69D6-43E6-9FC8-1B6CEECDBC8E}" destId="{9245097A-35D0-4C0F-BAE5-AC7745C5CA48}" srcOrd="2" destOrd="0" parTransId="{BF5A5A2F-CDFB-49FD-8667-E208BEE9836E}" sibTransId="{A698CAF0-DB71-4F21-8DB7-2561E18D6200}"/>
    <dgm:cxn modelId="{F15809F0-A21E-AD42-9EB4-B3991B2DFB6D}" type="presOf" srcId="{16E561E8-6320-4A15-BB0A-26D3870AE24F}" destId="{9CC86B14-F581-9C47-BB09-50F35DADC6A4}" srcOrd="0" destOrd="0" presId="urn:microsoft.com/office/officeart/2005/8/layout/vList2"/>
    <dgm:cxn modelId="{D86925F5-98D5-4BB7-9702-21E050F01907}" srcId="{D1A3C9E5-69D6-43E6-9FC8-1B6CEECDBC8E}" destId="{16E561E8-6320-4A15-BB0A-26D3870AE24F}" srcOrd="0" destOrd="0" parTransId="{63EB1162-3224-455C-8FB9-2A5DD923AD0A}" sibTransId="{D4944F89-C19E-421B-9C6E-62950EB10822}"/>
    <dgm:cxn modelId="{4B9C46F7-06CD-4134-9B37-5FB2B5885601}" srcId="{D1A3C9E5-69D6-43E6-9FC8-1B6CEECDBC8E}" destId="{EB32DE16-5EDD-4F3B-B692-DDE9A8F0107A}" srcOrd="1" destOrd="0" parTransId="{A6DEB321-5CD6-40BC-8C8A-2E94C4A8FB88}" sibTransId="{5DBA7BAD-A16C-44C3-80C6-2D84FCDA20E5}"/>
    <dgm:cxn modelId="{A9C70830-1BD5-4148-AA69-CB945C371424}" type="presParOf" srcId="{D1EFF302-05D5-8147-9DED-9F89BDAA6DA0}" destId="{9CC86B14-F581-9C47-BB09-50F35DADC6A4}" srcOrd="0" destOrd="0" presId="urn:microsoft.com/office/officeart/2005/8/layout/vList2"/>
    <dgm:cxn modelId="{57C72156-AF91-1645-92BE-D159C6FDB9C9}" type="presParOf" srcId="{D1EFF302-05D5-8147-9DED-9F89BDAA6DA0}" destId="{935B6FAD-216F-844F-9F87-E975C6052234}" srcOrd="1" destOrd="0" presId="urn:microsoft.com/office/officeart/2005/8/layout/vList2"/>
    <dgm:cxn modelId="{5F1C4462-1D54-334B-BEBF-29ED62F30F68}" type="presParOf" srcId="{D1EFF302-05D5-8147-9DED-9F89BDAA6DA0}" destId="{32EB391C-D459-5944-9964-9B7E452494C0}" srcOrd="2" destOrd="0" presId="urn:microsoft.com/office/officeart/2005/8/layout/vList2"/>
    <dgm:cxn modelId="{DED8BC1A-91BC-7B40-9E7C-CDDF728983B0}" type="presParOf" srcId="{D1EFF302-05D5-8147-9DED-9F89BDAA6DA0}" destId="{610A3D80-55D0-D244-8010-58B98065150A}" srcOrd="3" destOrd="0" presId="urn:microsoft.com/office/officeart/2005/8/layout/vList2"/>
    <dgm:cxn modelId="{77BBC006-7848-8C4F-BB8B-4622272F1752}" type="presParOf" srcId="{D1EFF302-05D5-8147-9DED-9F89BDAA6DA0}" destId="{CB5362A5-9BB4-4D49-89E3-B7148FF3C669}"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3D8923-0D41-FD49-A379-2D5689529D43}">
      <dsp:nvSpPr>
        <dsp:cNvPr id="0" name=""/>
        <dsp:cNvSpPr/>
      </dsp:nvSpPr>
      <dsp:spPr>
        <a:xfrm>
          <a:off x="3649" y="348550"/>
          <a:ext cx="1975897" cy="118553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kern="1200" dirty="0"/>
            <a:t>Vous mettre à sa hauteur (ex: s’accroupir) et établir un contact visuel soutenu</a:t>
          </a:r>
          <a:endParaRPr lang="en-US" sz="1500" kern="1200" dirty="0"/>
        </a:p>
      </dsp:txBody>
      <dsp:txXfrm>
        <a:off x="3649" y="348550"/>
        <a:ext cx="1975897" cy="1185538"/>
      </dsp:txXfrm>
    </dsp:sp>
    <dsp:sp modelId="{29DCE8A7-9278-1E43-BBBA-C39D95C7D4B7}">
      <dsp:nvSpPr>
        <dsp:cNvPr id="0" name=""/>
        <dsp:cNvSpPr/>
      </dsp:nvSpPr>
      <dsp:spPr>
        <a:xfrm>
          <a:off x="2177136" y="348550"/>
          <a:ext cx="1975897" cy="118553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kern="1200"/>
            <a:t>Obtenir  l’attention de la personne avant de lui parler (ex: par son nom, par un contact physique)</a:t>
          </a:r>
          <a:endParaRPr lang="en-US" sz="1500" kern="1200"/>
        </a:p>
      </dsp:txBody>
      <dsp:txXfrm>
        <a:off x="2177136" y="348550"/>
        <a:ext cx="1975897" cy="1185538"/>
      </dsp:txXfrm>
    </dsp:sp>
    <dsp:sp modelId="{30790610-34CF-594C-9028-319B3D137544}">
      <dsp:nvSpPr>
        <dsp:cNvPr id="0" name=""/>
        <dsp:cNvSpPr/>
      </dsp:nvSpPr>
      <dsp:spPr>
        <a:xfrm>
          <a:off x="4350623" y="348550"/>
          <a:ext cx="1975897" cy="118553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kern="1200"/>
            <a:t>Éviter de la surprendre </a:t>
          </a:r>
          <a:endParaRPr lang="en-US" sz="1500" kern="1200"/>
        </a:p>
      </dsp:txBody>
      <dsp:txXfrm>
        <a:off x="4350623" y="348550"/>
        <a:ext cx="1975897" cy="1185538"/>
      </dsp:txXfrm>
    </dsp:sp>
    <dsp:sp modelId="{71A312F6-F301-3B44-B62E-570BFFCE24E4}">
      <dsp:nvSpPr>
        <dsp:cNvPr id="0" name=""/>
        <dsp:cNvSpPr/>
      </dsp:nvSpPr>
      <dsp:spPr>
        <a:xfrm>
          <a:off x="6524110" y="348550"/>
          <a:ext cx="1975897" cy="118553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kern="1200"/>
            <a:t>Demander la permission avant de faire quelque chose </a:t>
          </a:r>
          <a:endParaRPr lang="en-US" sz="1500" kern="1200"/>
        </a:p>
      </dsp:txBody>
      <dsp:txXfrm>
        <a:off x="6524110" y="348550"/>
        <a:ext cx="1975897" cy="1185538"/>
      </dsp:txXfrm>
    </dsp:sp>
    <dsp:sp modelId="{A4CD9CAC-FDFC-9743-B946-8409FE093338}">
      <dsp:nvSpPr>
        <dsp:cNvPr id="0" name=""/>
        <dsp:cNvSpPr/>
      </dsp:nvSpPr>
      <dsp:spPr>
        <a:xfrm>
          <a:off x="8697597" y="348550"/>
          <a:ext cx="1975897" cy="118553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kern="1200"/>
            <a:t>Avoir une attitude calme et souriante</a:t>
          </a:r>
          <a:endParaRPr lang="en-US" sz="1500" kern="1200"/>
        </a:p>
      </dsp:txBody>
      <dsp:txXfrm>
        <a:off x="8697597" y="348550"/>
        <a:ext cx="1975897" cy="1185538"/>
      </dsp:txXfrm>
    </dsp:sp>
    <dsp:sp modelId="{65C901DC-5973-5C4D-BC1D-0E70BC9DF507}">
      <dsp:nvSpPr>
        <dsp:cNvPr id="0" name=""/>
        <dsp:cNvSpPr/>
      </dsp:nvSpPr>
      <dsp:spPr>
        <a:xfrm>
          <a:off x="1090392" y="1731678"/>
          <a:ext cx="1975897" cy="118553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kern="1200"/>
            <a:t>Ralentir notre débit verbal </a:t>
          </a:r>
          <a:endParaRPr lang="en-US" sz="1500" kern="1200"/>
        </a:p>
      </dsp:txBody>
      <dsp:txXfrm>
        <a:off x="1090392" y="1731678"/>
        <a:ext cx="1975897" cy="1185538"/>
      </dsp:txXfrm>
    </dsp:sp>
    <dsp:sp modelId="{EC843D54-3806-5B46-AA42-0E6AE33D363F}">
      <dsp:nvSpPr>
        <dsp:cNvPr id="0" name=""/>
        <dsp:cNvSpPr/>
      </dsp:nvSpPr>
      <dsp:spPr>
        <a:xfrm>
          <a:off x="3263879" y="1731678"/>
          <a:ext cx="1975897" cy="118553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kern="1200"/>
            <a:t>Faire une seule demande à la fois</a:t>
          </a:r>
          <a:endParaRPr lang="en-US" sz="1500" kern="1200"/>
        </a:p>
      </dsp:txBody>
      <dsp:txXfrm>
        <a:off x="3263879" y="1731678"/>
        <a:ext cx="1975897" cy="1185538"/>
      </dsp:txXfrm>
    </dsp:sp>
    <dsp:sp modelId="{8279DF65-7C48-8543-9BF4-5E32BE9FB94B}">
      <dsp:nvSpPr>
        <dsp:cNvPr id="0" name=""/>
        <dsp:cNvSpPr/>
      </dsp:nvSpPr>
      <dsp:spPr>
        <a:xfrm>
          <a:off x="5437366" y="1731678"/>
          <a:ext cx="1975897" cy="118553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kern="1200"/>
            <a:t>Utiliser des phrases courtes </a:t>
          </a:r>
          <a:endParaRPr lang="en-US" sz="1500" kern="1200"/>
        </a:p>
      </dsp:txBody>
      <dsp:txXfrm>
        <a:off x="5437366" y="1731678"/>
        <a:ext cx="1975897" cy="1185538"/>
      </dsp:txXfrm>
    </dsp:sp>
    <dsp:sp modelId="{CFAD638A-0C1C-474B-83C4-B0A67EB222E0}">
      <dsp:nvSpPr>
        <dsp:cNvPr id="0" name=""/>
        <dsp:cNvSpPr/>
      </dsp:nvSpPr>
      <dsp:spPr>
        <a:xfrm>
          <a:off x="7610853" y="1731678"/>
          <a:ext cx="1975897" cy="1185538"/>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fr-FR" sz="1500" kern="1200"/>
            <a:t>Encourager la personne </a:t>
          </a:r>
          <a:endParaRPr lang="en-US" sz="1500" kern="1200"/>
        </a:p>
      </dsp:txBody>
      <dsp:txXfrm>
        <a:off x="7610853" y="1731678"/>
        <a:ext cx="1975897" cy="11855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0C67FA-4715-A347-931D-A26C0EF98BBD}">
      <dsp:nvSpPr>
        <dsp:cNvPr id="0" name=""/>
        <dsp:cNvSpPr/>
      </dsp:nvSpPr>
      <dsp:spPr>
        <a:xfrm>
          <a:off x="0" y="520959"/>
          <a:ext cx="3002946" cy="1906871"/>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35B226-F22D-3D41-867D-9397C3822AC4}">
      <dsp:nvSpPr>
        <dsp:cNvPr id="0" name=""/>
        <dsp:cNvSpPr/>
      </dsp:nvSpPr>
      <dsp:spPr>
        <a:xfrm>
          <a:off x="333660" y="837936"/>
          <a:ext cx="3002946" cy="1906871"/>
        </a:xfrm>
        <a:prstGeom prst="roundRect">
          <a:avLst>
            <a:gd name="adj" fmla="val 10000"/>
          </a:avLst>
        </a:prstGeom>
        <a:solidFill>
          <a:schemeClr val="lt1">
            <a:alpha val="90000"/>
            <a:hueOff val="0"/>
            <a:satOff val="0"/>
            <a:lumOff val="0"/>
            <a:alphaOff val="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fr-FR" sz="4700" kern="1200" dirty="0"/>
            <a:t>Ajouter</a:t>
          </a:r>
          <a:endParaRPr lang="en-US" sz="4700" kern="1200" dirty="0"/>
        </a:p>
      </dsp:txBody>
      <dsp:txXfrm>
        <a:off x="389510" y="893786"/>
        <a:ext cx="2891246" cy="1795171"/>
      </dsp:txXfrm>
    </dsp:sp>
    <dsp:sp modelId="{EDEF3A20-E798-7640-9E5A-EF57ABA06D4D}">
      <dsp:nvSpPr>
        <dsp:cNvPr id="0" name=""/>
        <dsp:cNvSpPr/>
      </dsp:nvSpPr>
      <dsp:spPr>
        <a:xfrm>
          <a:off x="3670268" y="520959"/>
          <a:ext cx="3002946" cy="1906871"/>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1346F8-ED74-7C43-9027-A489B65941D2}">
      <dsp:nvSpPr>
        <dsp:cNvPr id="0" name=""/>
        <dsp:cNvSpPr/>
      </dsp:nvSpPr>
      <dsp:spPr>
        <a:xfrm>
          <a:off x="4003929" y="837936"/>
          <a:ext cx="3002946" cy="1906871"/>
        </a:xfrm>
        <a:prstGeom prst="roundRect">
          <a:avLst>
            <a:gd name="adj" fmla="val 10000"/>
          </a:avLst>
        </a:prstGeom>
        <a:solidFill>
          <a:schemeClr val="lt1">
            <a:alpha val="90000"/>
            <a:hueOff val="0"/>
            <a:satOff val="0"/>
            <a:lumOff val="0"/>
            <a:alphaOff val="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fr-FR" sz="4700" kern="1200" dirty="0"/>
            <a:t>Déplacer </a:t>
          </a:r>
          <a:endParaRPr lang="en-US" sz="4700" kern="1200" dirty="0"/>
        </a:p>
      </dsp:txBody>
      <dsp:txXfrm>
        <a:off x="4059779" y="893786"/>
        <a:ext cx="2891246" cy="1795171"/>
      </dsp:txXfrm>
    </dsp:sp>
    <dsp:sp modelId="{B264EF40-32FC-DA48-88A5-D9B2F96C1A1B}">
      <dsp:nvSpPr>
        <dsp:cNvPr id="0" name=""/>
        <dsp:cNvSpPr/>
      </dsp:nvSpPr>
      <dsp:spPr>
        <a:xfrm>
          <a:off x="7340536" y="520959"/>
          <a:ext cx="3002946" cy="1906871"/>
        </a:xfrm>
        <a:prstGeom prst="roundRect">
          <a:avLst>
            <a:gd name="adj" fmla="val 10000"/>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9DFD83F-A7DA-1043-9F6E-D2BB3ABD1724}">
      <dsp:nvSpPr>
        <dsp:cNvPr id="0" name=""/>
        <dsp:cNvSpPr/>
      </dsp:nvSpPr>
      <dsp:spPr>
        <a:xfrm>
          <a:off x="7674197" y="837936"/>
          <a:ext cx="3002946" cy="1906871"/>
        </a:xfrm>
        <a:prstGeom prst="roundRect">
          <a:avLst>
            <a:gd name="adj" fmla="val 10000"/>
          </a:avLst>
        </a:prstGeom>
        <a:solidFill>
          <a:schemeClr val="lt1">
            <a:alpha val="90000"/>
            <a:hueOff val="0"/>
            <a:satOff val="0"/>
            <a:lumOff val="0"/>
            <a:alphaOff val="0"/>
          </a:schemeClr>
        </a:solidFill>
        <a:ln w="12700" cap="flat" cmpd="sng" algn="ctr">
          <a:solidFill>
            <a:schemeClr val="accent6">
              <a:lumMod val="7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9070" tIns="179070" rIns="179070" bIns="179070" numCol="1" spcCol="1270" anchor="ctr" anchorCtr="0">
          <a:noAutofit/>
        </a:bodyPr>
        <a:lstStyle/>
        <a:p>
          <a:pPr marL="0" lvl="0" indent="0" algn="ctr" defTabSz="2089150">
            <a:lnSpc>
              <a:spcPct val="90000"/>
            </a:lnSpc>
            <a:spcBef>
              <a:spcPct val="0"/>
            </a:spcBef>
            <a:spcAft>
              <a:spcPct val="35000"/>
            </a:spcAft>
            <a:buNone/>
          </a:pPr>
          <a:r>
            <a:rPr lang="fr-FR" sz="4700" kern="1200" dirty="0"/>
            <a:t>Retirer</a:t>
          </a:r>
          <a:endParaRPr lang="en-US" sz="4700" kern="1200" dirty="0"/>
        </a:p>
      </dsp:txBody>
      <dsp:txXfrm>
        <a:off x="7730047" y="893786"/>
        <a:ext cx="2891246" cy="179517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1EB714-E72B-4241-BDC0-9C889F18ADC8}">
      <dsp:nvSpPr>
        <dsp:cNvPr id="0" name=""/>
        <dsp:cNvSpPr/>
      </dsp:nvSpPr>
      <dsp:spPr>
        <a:xfrm>
          <a:off x="602676" y="1469793"/>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A790BB-8F29-4D0C-9E3D-DFC29CAAE2F9}">
      <dsp:nvSpPr>
        <dsp:cNvPr id="0" name=""/>
        <dsp:cNvSpPr/>
      </dsp:nvSpPr>
      <dsp:spPr>
        <a:xfrm>
          <a:off x="107675" y="2565086"/>
          <a:ext cx="1800000" cy="720000"/>
        </a:xfrm>
        <a:prstGeom prst="rect">
          <a:avLst/>
        </a:prstGeom>
        <a:solidFill>
          <a:schemeClr val="accent6">
            <a:lumMod val="60000"/>
            <a:lumOff val="4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fr-FR" sz="1500" kern="1200" dirty="0"/>
            <a:t>Identifier et reconnaitre les émotions exprimées </a:t>
          </a:r>
          <a:endParaRPr lang="en-US" sz="1500" kern="1200" dirty="0"/>
        </a:p>
      </dsp:txBody>
      <dsp:txXfrm>
        <a:off x="107675" y="2565086"/>
        <a:ext cx="1800000" cy="720000"/>
      </dsp:txXfrm>
    </dsp:sp>
    <dsp:sp modelId="{B4D7834D-A3BE-4CF2-BB39-6E2E7EA8B20F}">
      <dsp:nvSpPr>
        <dsp:cNvPr id="0" name=""/>
        <dsp:cNvSpPr/>
      </dsp:nvSpPr>
      <dsp:spPr>
        <a:xfrm>
          <a:off x="2717676" y="1469793"/>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0E6FC6-B297-4162-89D7-C301F115FE52}">
      <dsp:nvSpPr>
        <dsp:cNvPr id="0" name=""/>
        <dsp:cNvSpPr/>
      </dsp:nvSpPr>
      <dsp:spPr>
        <a:xfrm>
          <a:off x="2222676" y="2565086"/>
          <a:ext cx="1800000" cy="720000"/>
        </a:xfrm>
        <a:prstGeom prst="rect">
          <a:avLst/>
        </a:prstGeom>
        <a:solidFill>
          <a:schemeClr val="accent6">
            <a:lumMod val="60000"/>
            <a:lumOff val="4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fr-FR" sz="1500" kern="1200" dirty="0"/>
            <a:t>Permettre d’exprimer les émotions vécues </a:t>
          </a:r>
          <a:endParaRPr lang="en-US" sz="1500" kern="1200" dirty="0"/>
        </a:p>
      </dsp:txBody>
      <dsp:txXfrm>
        <a:off x="2222676" y="2565086"/>
        <a:ext cx="1800000" cy="720000"/>
      </dsp:txXfrm>
    </dsp:sp>
    <dsp:sp modelId="{41C56D98-D9F3-4641-9C70-ECA9CAAD91E4}">
      <dsp:nvSpPr>
        <dsp:cNvPr id="0" name=""/>
        <dsp:cNvSpPr/>
      </dsp:nvSpPr>
      <dsp:spPr>
        <a:xfrm>
          <a:off x="4832675" y="1469793"/>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1AFEB54-61A5-4E5C-9ACF-15BA8FE6E091}">
      <dsp:nvSpPr>
        <dsp:cNvPr id="0" name=""/>
        <dsp:cNvSpPr/>
      </dsp:nvSpPr>
      <dsp:spPr>
        <a:xfrm>
          <a:off x="4337676" y="2565086"/>
          <a:ext cx="1800000" cy="720000"/>
        </a:xfrm>
        <a:prstGeom prst="rect">
          <a:avLst/>
        </a:prstGeom>
        <a:solidFill>
          <a:schemeClr val="accent6">
            <a:lumMod val="60000"/>
            <a:lumOff val="4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pPr>
          <a:r>
            <a:rPr lang="fr-FR" sz="1500" kern="1200" dirty="0"/>
            <a:t>Rejoindre la réalité de la personne et la rassurer </a:t>
          </a:r>
          <a:endParaRPr lang="en-US" sz="1500" kern="1200" dirty="0"/>
        </a:p>
      </dsp:txBody>
      <dsp:txXfrm>
        <a:off x="4337676" y="2565086"/>
        <a:ext cx="1800000"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0BD4E0-7E8D-5044-96FB-CD2AA0838696}">
      <dsp:nvSpPr>
        <dsp:cNvPr id="0" name=""/>
        <dsp:cNvSpPr/>
      </dsp:nvSpPr>
      <dsp:spPr>
        <a:xfrm>
          <a:off x="0" y="2869821"/>
          <a:ext cx="6245352" cy="1882913"/>
        </a:xfrm>
        <a:prstGeom prst="rec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fr-FR" sz="2300" kern="1200" dirty="0"/>
            <a:t>Exemple : pointer une photographie en disant : « Cette photo montre bien à quel point votre fille est jolie .»</a:t>
          </a:r>
          <a:endParaRPr lang="en-US" sz="2300" kern="1200" dirty="0"/>
        </a:p>
      </dsp:txBody>
      <dsp:txXfrm>
        <a:off x="0" y="2869821"/>
        <a:ext cx="6245352" cy="1882913"/>
      </dsp:txXfrm>
    </dsp:sp>
    <dsp:sp modelId="{920ABB06-3411-F84A-9793-4A66D2D42305}">
      <dsp:nvSpPr>
        <dsp:cNvPr id="0" name=""/>
        <dsp:cNvSpPr/>
      </dsp:nvSpPr>
      <dsp:spPr>
        <a:xfrm rot="10800000">
          <a:off x="0" y="2144"/>
          <a:ext cx="6245352" cy="2895921"/>
        </a:xfrm>
        <a:prstGeom prst="upArrowCallout">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fr-FR" sz="2300" kern="1200" dirty="0"/>
            <a:t>Détourner l’attention de la personne d’une situation qui lui provoque de l’anxiété ou un inconfort en redirigeant l’attention vers un élément positif de son histoire personnelle.</a:t>
          </a:r>
          <a:endParaRPr lang="en-US" sz="2300" kern="1200" dirty="0"/>
        </a:p>
      </dsp:txBody>
      <dsp:txXfrm rot="10800000">
        <a:off x="0" y="2144"/>
        <a:ext cx="6245352" cy="188168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32ED7A-7518-ED47-B49E-DCF42BD1D9C2}">
      <dsp:nvSpPr>
        <dsp:cNvPr id="0" name=""/>
        <dsp:cNvSpPr/>
      </dsp:nvSpPr>
      <dsp:spPr>
        <a:xfrm>
          <a:off x="0" y="1581553"/>
          <a:ext cx="4782166" cy="1037670"/>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fr-FR" sz="1800" kern="1200" dirty="0"/>
            <a:t>Exemple : Durant d’une activité avec des ballons, lui demander : « Vous préférez le ballon bleu ou le ballon vert ». </a:t>
          </a:r>
          <a:endParaRPr lang="en-US" sz="1800" kern="1200" dirty="0"/>
        </a:p>
      </dsp:txBody>
      <dsp:txXfrm>
        <a:off x="0" y="1581553"/>
        <a:ext cx="4782166" cy="1037670"/>
      </dsp:txXfrm>
    </dsp:sp>
    <dsp:sp modelId="{4C348EC6-A139-2944-BE8F-378B16374CB5}">
      <dsp:nvSpPr>
        <dsp:cNvPr id="0" name=""/>
        <dsp:cNvSpPr/>
      </dsp:nvSpPr>
      <dsp:spPr>
        <a:xfrm rot="10800000">
          <a:off x="0" y="1181"/>
          <a:ext cx="4782166" cy="1595936"/>
        </a:xfrm>
        <a:prstGeom prst="upArrowCallou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fr-FR" sz="1800" kern="1200" dirty="0"/>
            <a:t>Offrir à la personne l’occasion de faire des choix dans la mesure de ses possibilités</a:t>
          </a:r>
          <a:endParaRPr lang="en-US" sz="1800" kern="1200" dirty="0"/>
        </a:p>
      </dsp:txBody>
      <dsp:txXfrm rot="10800000">
        <a:off x="0" y="1181"/>
        <a:ext cx="4782166" cy="103699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7295DC-DCEA-AE4B-9087-0F9968ED3879}">
      <dsp:nvSpPr>
        <dsp:cNvPr id="0" name=""/>
        <dsp:cNvSpPr/>
      </dsp:nvSpPr>
      <dsp:spPr>
        <a:xfrm>
          <a:off x="0" y="299907"/>
          <a:ext cx="4782166" cy="62361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fr-FR" sz="2600" kern="1200" dirty="0"/>
            <a:t>Crée un lien avec la personne </a:t>
          </a:r>
          <a:endParaRPr lang="en-US" sz="2600" kern="1200" dirty="0"/>
        </a:p>
      </dsp:txBody>
      <dsp:txXfrm>
        <a:off x="30442" y="330349"/>
        <a:ext cx="4721282" cy="562726"/>
      </dsp:txXfrm>
    </dsp:sp>
    <dsp:sp modelId="{988BE590-94A3-B94C-B8F0-7BBD20DF03CC}">
      <dsp:nvSpPr>
        <dsp:cNvPr id="0" name=""/>
        <dsp:cNvSpPr/>
      </dsp:nvSpPr>
      <dsp:spPr>
        <a:xfrm>
          <a:off x="0" y="998397"/>
          <a:ext cx="4782166" cy="623610"/>
        </a:xfrm>
        <a:prstGeom prst="roundRect">
          <a:avLst/>
        </a:prstGeom>
        <a:gradFill rotWithShape="0">
          <a:gsLst>
            <a:gs pos="0">
              <a:schemeClr val="accent5">
                <a:hueOff val="-778017"/>
                <a:satOff val="-1351"/>
                <a:lumOff val="-4215"/>
                <a:alphaOff val="0"/>
                <a:satMod val="103000"/>
                <a:lumMod val="102000"/>
                <a:tint val="94000"/>
              </a:schemeClr>
            </a:gs>
            <a:gs pos="50000">
              <a:schemeClr val="accent5">
                <a:hueOff val="-778017"/>
                <a:satOff val="-1351"/>
                <a:lumOff val="-4215"/>
                <a:alphaOff val="0"/>
                <a:satMod val="110000"/>
                <a:lumMod val="100000"/>
                <a:shade val="100000"/>
              </a:schemeClr>
            </a:gs>
            <a:gs pos="100000">
              <a:schemeClr val="accent5">
                <a:hueOff val="-778017"/>
                <a:satOff val="-1351"/>
                <a:lumOff val="-421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fr-FR" sz="2600" kern="1200"/>
            <a:t>Établir un lien de confiance </a:t>
          </a:r>
          <a:endParaRPr lang="en-US" sz="2600" kern="1200"/>
        </a:p>
      </dsp:txBody>
      <dsp:txXfrm>
        <a:off x="30442" y="1028839"/>
        <a:ext cx="4721282" cy="562726"/>
      </dsp:txXfrm>
    </dsp:sp>
    <dsp:sp modelId="{7B3C9B9E-9672-EC47-A885-F00A823407F0}">
      <dsp:nvSpPr>
        <dsp:cNvPr id="0" name=""/>
        <dsp:cNvSpPr/>
      </dsp:nvSpPr>
      <dsp:spPr>
        <a:xfrm>
          <a:off x="0" y="1696887"/>
          <a:ext cx="4782166" cy="623610"/>
        </a:xfrm>
        <a:prstGeom prst="roundRect">
          <a:avLst/>
        </a:prstGeom>
        <a:gradFill rotWithShape="0">
          <a:gsLst>
            <a:gs pos="0">
              <a:schemeClr val="accent5">
                <a:hueOff val="-1556035"/>
                <a:satOff val="-2703"/>
                <a:lumOff val="-8431"/>
                <a:alphaOff val="0"/>
                <a:satMod val="103000"/>
                <a:lumMod val="102000"/>
                <a:tint val="94000"/>
              </a:schemeClr>
            </a:gs>
            <a:gs pos="50000">
              <a:schemeClr val="accent5">
                <a:hueOff val="-1556035"/>
                <a:satOff val="-2703"/>
                <a:lumOff val="-8431"/>
                <a:alphaOff val="0"/>
                <a:satMod val="110000"/>
                <a:lumMod val="100000"/>
                <a:shade val="100000"/>
              </a:schemeClr>
            </a:gs>
            <a:gs pos="100000">
              <a:schemeClr val="accent5">
                <a:hueOff val="-1556035"/>
                <a:satOff val="-2703"/>
                <a:lumOff val="-843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fr-FR" sz="2600" kern="1200"/>
            <a:t>Réconforter </a:t>
          </a:r>
          <a:endParaRPr lang="en-US" sz="2600" kern="1200"/>
        </a:p>
      </dsp:txBody>
      <dsp:txXfrm>
        <a:off x="30442" y="1727329"/>
        <a:ext cx="4721282" cy="56272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C86B14-F581-9C47-BB09-50F35DADC6A4}">
      <dsp:nvSpPr>
        <dsp:cNvPr id="0" name=""/>
        <dsp:cNvSpPr/>
      </dsp:nvSpPr>
      <dsp:spPr>
        <a:xfrm>
          <a:off x="0" y="974404"/>
          <a:ext cx="5664038" cy="93541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fr-FR" sz="3900" kern="1200"/>
            <a:t>Changer la formulation </a:t>
          </a:r>
          <a:endParaRPr lang="en-US" sz="3900" kern="1200"/>
        </a:p>
      </dsp:txBody>
      <dsp:txXfrm>
        <a:off x="45663" y="1020067"/>
        <a:ext cx="5572712" cy="844089"/>
      </dsp:txXfrm>
    </dsp:sp>
    <dsp:sp modelId="{32EB391C-D459-5944-9964-9B7E452494C0}">
      <dsp:nvSpPr>
        <dsp:cNvPr id="0" name=""/>
        <dsp:cNvSpPr/>
      </dsp:nvSpPr>
      <dsp:spPr>
        <a:xfrm>
          <a:off x="0" y="2022139"/>
          <a:ext cx="5664038" cy="935415"/>
        </a:xfrm>
        <a:prstGeom prst="roundRect">
          <a:avLst/>
        </a:prstGeom>
        <a:solidFill>
          <a:schemeClr val="accent5">
            <a:hueOff val="-778017"/>
            <a:satOff val="-1351"/>
            <a:lumOff val="-42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fr-FR" sz="3900" kern="1200"/>
            <a:t>Faire des pauses </a:t>
          </a:r>
          <a:endParaRPr lang="en-US" sz="3900" kern="1200"/>
        </a:p>
      </dsp:txBody>
      <dsp:txXfrm>
        <a:off x="45663" y="2067802"/>
        <a:ext cx="5572712" cy="844089"/>
      </dsp:txXfrm>
    </dsp:sp>
    <dsp:sp modelId="{CB5362A5-9BB4-4D49-89E3-B7148FF3C669}">
      <dsp:nvSpPr>
        <dsp:cNvPr id="0" name=""/>
        <dsp:cNvSpPr/>
      </dsp:nvSpPr>
      <dsp:spPr>
        <a:xfrm>
          <a:off x="0" y="3069874"/>
          <a:ext cx="5664038" cy="935415"/>
        </a:xfrm>
        <a:prstGeom prst="roundRect">
          <a:avLst/>
        </a:prstGeom>
        <a:solidFill>
          <a:schemeClr val="accent5">
            <a:hueOff val="-1556035"/>
            <a:satOff val="-2703"/>
            <a:lumOff val="-84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fr-FR" sz="3900" kern="1200"/>
            <a:t>Changer d’intervenant </a:t>
          </a:r>
          <a:endParaRPr lang="en-US" sz="3900" kern="1200"/>
        </a:p>
      </dsp:txBody>
      <dsp:txXfrm>
        <a:off x="45663" y="3115537"/>
        <a:ext cx="5572712" cy="84408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6CE5CD-EB72-5E4E-A1F5-8BBAB8BCBD49}" type="datetimeFigureOut">
              <a:rPr lang="fr-FR" smtClean="0"/>
              <a:t>02/04/2024</a:t>
            </a:fld>
            <a:endParaRPr lang="fr-FR"/>
          </a:p>
        </p:txBody>
      </p:sp>
      <p:sp>
        <p:nvSpPr>
          <p:cNvPr id="4" name="Espace réservé de l'image de diapositiv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32706E-375D-894A-85F7-7B716AE02524}" type="slidenum">
              <a:rPr lang="fr-FR" smtClean="0"/>
              <a:t>‹N°›</a:t>
            </a:fld>
            <a:endParaRPr lang="fr-FR"/>
          </a:p>
        </p:txBody>
      </p:sp>
    </p:spTree>
    <p:extLst>
      <p:ext uri="{BB962C8B-B14F-4D97-AF65-F5344CB8AC3E}">
        <p14:creationId xmlns:p14="http://schemas.microsoft.com/office/powerpoint/2010/main" val="1865626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Les principes de communication suivants visent à favoriser la collaboration et l’établissement ou le maintien d’une relation harmonieuse. (Lire les principes sur la diapo) Finalement il est important de se </a:t>
            </a:r>
            <a:r>
              <a:rPr lang="fr-FR" dirty="0" err="1"/>
              <a:t>rappeller</a:t>
            </a:r>
            <a:r>
              <a:rPr lang="fr-FR" dirty="0"/>
              <a:t> que le TNC n’est pas synonyme de surdité il faut ajuster notre volume de voix à la personne qui se trouve devant nous, il n’est pas toujours nécessaire de parler très fort pour être compris. </a:t>
            </a:r>
          </a:p>
        </p:txBody>
      </p:sp>
      <p:sp>
        <p:nvSpPr>
          <p:cNvPr id="4" name="Espace réservé du numéro de diapositive 3"/>
          <p:cNvSpPr>
            <a:spLocks noGrp="1"/>
          </p:cNvSpPr>
          <p:nvPr>
            <p:ph type="sldNum" sz="quarter" idx="5"/>
          </p:nvPr>
        </p:nvSpPr>
        <p:spPr/>
        <p:txBody>
          <a:bodyPr/>
          <a:lstStyle/>
          <a:p>
            <a:fld id="{7832706E-375D-894A-85F7-7B716AE02524}" type="slidenum">
              <a:rPr lang="fr-FR" smtClean="0"/>
              <a:t>2</a:t>
            </a:fld>
            <a:endParaRPr lang="fr-FR"/>
          </a:p>
        </p:txBody>
      </p:sp>
    </p:spTree>
    <p:extLst>
      <p:ext uri="{BB962C8B-B14F-4D97-AF65-F5344CB8AC3E}">
        <p14:creationId xmlns:p14="http://schemas.microsoft.com/office/powerpoint/2010/main" val="2761842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L’adaptation de l’environnement physique vise à modifier, donc ajouter, déplacer ou retirer un élément de l’environnement immédiat de façon qu’il corresponde aux besoins de la personne. Par exemple : diminuer le son du téléviseur, adapter la luminosité, tourner la chaise dos à l’action lorsque nous voulons parler à la personne et avoir son attention, etc. </a:t>
            </a:r>
          </a:p>
        </p:txBody>
      </p:sp>
      <p:sp>
        <p:nvSpPr>
          <p:cNvPr id="4" name="Espace réservé du numéro de diapositive 3"/>
          <p:cNvSpPr>
            <a:spLocks noGrp="1"/>
          </p:cNvSpPr>
          <p:nvPr>
            <p:ph type="sldNum" sz="quarter" idx="5"/>
          </p:nvPr>
        </p:nvSpPr>
        <p:spPr/>
        <p:txBody>
          <a:bodyPr/>
          <a:lstStyle/>
          <a:p>
            <a:fld id="{7832706E-375D-894A-85F7-7B716AE02524}" type="slidenum">
              <a:rPr lang="fr-FR" smtClean="0"/>
              <a:t>3</a:t>
            </a:fld>
            <a:endParaRPr lang="fr-FR"/>
          </a:p>
        </p:txBody>
      </p:sp>
    </p:spTree>
    <p:extLst>
      <p:ext uri="{BB962C8B-B14F-4D97-AF65-F5344CB8AC3E}">
        <p14:creationId xmlns:p14="http://schemas.microsoft.com/office/powerpoint/2010/main" val="3425109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validation consiste à identifier les émotions exprimées par la personne, à les reconnaitre et à lui </a:t>
            </a:r>
            <a:r>
              <a:rPr lang="fr-FR" dirty="0" err="1"/>
              <a:t>permetttre</a:t>
            </a:r>
            <a:r>
              <a:rPr lang="fr-FR" dirty="0"/>
              <a:t> de les exprimer. Cette stratégie vise à rejoindre la réalité de la personne et la rassurer (lire l’exemple). </a:t>
            </a:r>
          </a:p>
        </p:txBody>
      </p:sp>
      <p:sp>
        <p:nvSpPr>
          <p:cNvPr id="4" name="Espace réservé du numéro de diapositive 3"/>
          <p:cNvSpPr>
            <a:spLocks noGrp="1"/>
          </p:cNvSpPr>
          <p:nvPr>
            <p:ph type="sldNum" sz="quarter" idx="5"/>
          </p:nvPr>
        </p:nvSpPr>
        <p:spPr/>
        <p:txBody>
          <a:bodyPr/>
          <a:lstStyle/>
          <a:p>
            <a:fld id="{7832706E-375D-894A-85F7-7B716AE02524}" type="slidenum">
              <a:rPr lang="fr-FR" smtClean="0"/>
              <a:t>4</a:t>
            </a:fld>
            <a:endParaRPr lang="fr-FR"/>
          </a:p>
        </p:txBody>
      </p:sp>
    </p:spTree>
    <p:extLst>
      <p:ext uri="{BB962C8B-B14F-4D97-AF65-F5344CB8AC3E}">
        <p14:creationId xmlns:p14="http://schemas.microsoft.com/office/powerpoint/2010/main" val="2393720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diversion cherche à détourner l’attention de la personne d’une situation qui provoque chez elle un sentiment d’inconfort ou de l’anxiété. Cette stratégie redirige son attention vers un élément positif à son histoire personnelle. La diversion repose sur la conversation ou diverses actions. Utiliser un objet tangible augmente généralement l’impact de la diversion. </a:t>
            </a:r>
          </a:p>
        </p:txBody>
      </p:sp>
      <p:sp>
        <p:nvSpPr>
          <p:cNvPr id="4" name="Espace réservé du numéro de diapositive 3"/>
          <p:cNvSpPr>
            <a:spLocks noGrp="1"/>
          </p:cNvSpPr>
          <p:nvPr>
            <p:ph type="sldNum" sz="quarter" idx="5"/>
          </p:nvPr>
        </p:nvSpPr>
        <p:spPr/>
        <p:txBody>
          <a:bodyPr/>
          <a:lstStyle/>
          <a:p>
            <a:fld id="{7832706E-375D-894A-85F7-7B716AE02524}" type="slidenum">
              <a:rPr lang="fr-FR" smtClean="0"/>
              <a:t>5</a:t>
            </a:fld>
            <a:endParaRPr lang="fr-FR"/>
          </a:p>
        </p:txBody>
      </p:sp>
    </p:spTree>
    <p:extLst>
      <p:ext uri="{BB962C8B-B14F-4D97-AF65-F5344CB8AC3E}">
        <p14:creationId xmlns:p14="http://schemas.microsoft.com/office/powerpoint/2010/main" val="2188273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toucher peut permettre de créer des liens avec la personne et d’établir une relation de confiance ou encore de la réconforter lorsqu’elle vit des émotions négatives ou de l’isolement. Parfois il peut constituer un des seuls moyens d’entrer en communication avec certaines personnes lorsque le déficit cognitif est grave. </a:t>
            </a:r>
          </a:p>
        </p:txBody>
      </p:sp>
      <p:sp>
        <p:nvSpPr>
          <p:cNvPr id="4" name="Espace réservé du numéro de diapositive 3"/>
          <p:cNvSpPr>
            <a:spLocks noGrp="1"/>
          </p:cNvSpPr>
          <p:nvPr>
            <p:ph type="sldNum" sz="quarter" idx="5"/>
          </p:nvPr>
        </p:nvSpPr>
        <p:spPr/>
        <p:txBody>
          <a:bodyPr/>
          <a:lstStyle/>
          <a:p>
            <a:fld id="{7832706E-375D-894A-85F7-7B716AE02524}" type="slidenum">
              <a:rPr lang="fr-FR" smtClean="0"/>
              <a:t>7</a:t>
            </a:fld>
            <a:endParaRPr lang="fr-FR"/>
          </a:p>
        </p:txBody>
      </p:sp>
    </p:spTree>
    <p:extLst>
      <p:ext uri="{BB962C8B-B14F-4D97-AF65-F5344CB8AC3E}">
        <p14:creationId xmlns:p14="http://schemas.microsoft.com/office/powerpoint/2010/main" val="2255193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 gestion du refus favorise une résolution respectueuse des situations où la personne offre une résistance verbale ou physique à une intervention ou une activité. Différentes stratégies peuvent être utilisées pour faciliter l’acceptation de l’intervention par la personne. </a:t>
            </a:r>
          </a:p>
        </p:txBody>
      </p:sp>
      <p:sp>
        <p:nvSpPr>
          <p:cNvPr id="4" name="Espace réservé du numéro de diapositive 3"/>
          <p:cNvSpPr>
            <a:spLocks noGrp="1"/>
          </p:cNvSpPr>
          <p:nvPr>
            <p:ph type="sldNum" sz="quarter" idx="5"/>
          </p:nvPr>
        </p:nvSpPr>
        <p:spPr/>
        <p:txBody>
          <a:bodyPr/>
          <a:lstStyle/>
          <a:p>
            <a:fld id="{7832706E-375D-894A-85F7-7B716AE02524}" type="slidenum">
              <a:rPr lang="fr-FR" smtClean="0"/>
              <a:t>8</a:t>
            </a:fld>
            <a:endParaRPr lang="fr-FR"/>
          </a:p>
        </p:txBody>
      </p:sp>
    </p:spTree>
    <p:extLst>
      <p:ext uri="{BB962C8B-B14F-4D97-AF65-F5344CB8AC3E}">
        <p14:creationId xmlns:p14="http://schemas.microsoft.com/office/powerpoint/2010/main" val="837867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10" name="Freeform 6" title="Page Number Shape">
            <a:extLst>
              <a:ext uri="{FF2B5EF4-FFF2-40B4-BE49-F238E27FC236}">
                <a16:creationId xmlns:a16="http://schemas.microsoft.com/office/drawing/2014/main" id="{DD4C4B28-6B4B-4445-8535-F516D74E4AA9}"/>
              </a:ext>
            </a:extLst>
          </p:cNvPr>
          <p:cNvSpPr/>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title="Verticle Rule Line">
            <a:extLst>
              <a:ext uri="{FF2B5EF4-FFF2-40B4-BE49-F238E27FC236}">
                <a16:creationId xmlns:a16="http://schemas.microsoft.com/office/drawing/2014/main" id="{0CB1C732-7193-4253-8746-850D090A6B4E}"/>
              </a:ext>
            </a:extLst>
          </p:cNvPr>
          <p:cNvCxnSpPr>
            <a:cxnSpLocks/>
          </p:cNvCxnSpPr>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03AA199-952B-427F-A5BE-B97D25FD0733}"/>
              </a:ext>
            </a:extLst>
          </p:cNvPr>
          <p:cNvSpPr>
            <a:spLocks noGrp="1"/>
          </p:cNvSpPr>
          <p:nvPr>
            <p:ph type="ctrTitle"/>
          </p:nvPr>
        </p:nvSpPr>
        <p:spPr>
          <a:xfrm>
            <a:off x="1078992" y="1143000"/>
            <a:ext cx="6720840" cy="3730752"/>
          </a:xfrm>
        </p:spPr>
        <p:txBody>
          <a:bodyPr anchor="t">
            <a:normAutofit/>
          </a:bodyPr>
          <a:lstStyle>
            <a:lvl1pPr algn="l">
              <a:defRPr sz="72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A1AA393-A876-475F-A05B-1CCAB6C1F089}"/>
              </a:ext>
            </a:extLst>
          </p:cNvPr>
          <p:cNvSpPr>
            <a:spLocks noGrp="1"/>
          </p:cNvSpPr>
          <p:nvPr>
            <p:ph type="subTitle" idx="1"/>
          </p:nvPr>
        </p:nvSpPr>
        <p:spPr>
          <a:xfrm>
            <a:off x="1078992" y="5010912"/>
            <a:ext cx="6720840" cy="704088"/>
          </a:xfrm>
        </p:spPr>
        <p:txBody>
          <a:bodyPr>
            <a:normAutofit/>
          </a:bodyPr>
          <a:lstStyle>
            <a:lvl1pPr marL="0" indent="0" algn="l">
              <a:lnSpc>
                <a:spcPct val="1000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3395621-D631-4F31-AEEF-C8574E507372}"/>
              </a:ext>
            </a:extLst>
          </p:cNvPr>
          <p:cNvSpPr>
            <a:spLocks noGrp="1"/>
          </p:cNvSpPr>
          <p:nvPr>
            <p:ph type="dt" sz="half" idx="10"/>
          </p:nvPr>
        </p:nvSpPr>
        <p:spPr>
          <a:xfrm>
            <a:off x="8286356" y="6007608"/>
            <a:ext cx="3143643" cy="365125"/>
          </a:xfrm>
        </p:spPr>
        <p:txBody>
          <a:bodyPr/>
          <a:lstStyle/>
          <a:p>
            <a:fld id="{53BEF823-48A5-43FC-BE03-E79964288B41}" type="datetimeFigureOut">
              <a:rPr lang="en-US" smtClean="0"/>
              <a:t>4/2/2024</a:t>
            </a:fld>
            <a:endParaRPr lang="en-US" dirty="0"/>
          </a:p>
        </p:txBody>
      </p:sp>
      <p:sp>
        <p:nvSpPr>
          <p:cNvPr id="5" name="Footer Placeholder 4">
            <a:extLst>
              <a:ext uri="{FF2B5EF4-FFF2-40B4-BE49-F238E27FC236}">
                <a16:creationId xmlns:a16="http://schemas.microsoft.com/office/drawing/2014/main" id="{305EE125-77AD-4E23-AFB7-C5CFDEACACF1}"/>
              </a:ext>
            </a:extLst>
          </p:cNvPr>
          <p:cNvSpPr>
            <a:spLocks noGrp="1"/>
          </p:cNvSpPr>
          <p:nvPr>
            <p:ph type="ftr" sz="quarter" idx="11"/>
          </p:nvPr>
        </p:nvSpPr>
        <p:spPr>
          <a:xfrm>
            <a:off x="1078991" y="6007608"/>
            <a:ext cx="6720837" cy="365125"/>
          </a:xfrm>
        </p:spPr>
        <p:txBody>
          <a:bodyPr/>
          <a:lstStyle/>
          <a:p>
            <a:endParaRPr lang="en-US" dirty="0"/>
          </a:p>
        </p:txBody>
      </p:sp>
      <p:sp>
        <p:nvSpPr>
          <p:cNvPr id="6" name="Slide Number Placeholder 5">
            <a:extLst>
              <a:ext uri="{FF2B5EF4-FFF2-40B4-BE49-F238E27FC236}">
                <a16:creationId xmlns:a16="http://schemas.microsoft.com/office/drawing/2014/main" id="{DC569682-B530-4F52-87B9-39464A0930B3}"/>
              </a:ext>
            </a:extLst>
          </p:cNvPr>
          <p:cNvSpPr>
            <a:spLocks noGrp="1"/>
          </p:cNvSpPr>
          <p:nvPr>
            <p:ph type="sldNum" sz="quarter" idx="12"/>
          </p:nvPr>
        </p:nvSpPr>
        <p:spPr/>
        <p:txBody>
          <a:bodyPr/>
          <a:lstStyle>
            <a:lvl1pPr algn="ctr">
              <a:defRPr/>
            </a:lvl1pPr>
          </a:lstStyle>
          <a:p>
            <a:pPr algn="ctr"/>
            <a:fld id="{D79E6812-DF0E-4B88-AFAA-EAC7168F54C0}" type="slidenum">
              <a:rPr lang="en-US" smtClean="0"/>
              <a:pPr algn="ctr"/>
              <a:t>‹N°›</a:t>
            </a:fld>
            <a:endParaRPr lang="en-US" dirty="0"/>
          </a:p>
        </p:txBody>
      </p:sp>
    </p:spTree>
    <p:extLst>
      <p:ext uri="{BB962C8B-B14F-4D97-AF65-F5344CB8AC3E}">
        <p14:creationId xmlns:p14="http://schemas.microsoft.com/office/powerpoint/2010/main" val="121884422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9FCF-ACDF-495D-ACFA-15FCAC9EAE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786E3-AB17-427E-8EF8-7FCB671A1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33B4E9-7A16-448C-8BE6-B14941A34857}"/>
              </a:ext>
            </a:extLst>
          </p:cNvPr>
          <p:cNvSpPr>
            <a:spLocks noGrp="1"/>
          </p:cNvSpPr>
          <p:nvPr>
            <p:ph type="dt" sz="half" idx="10"/>
          </p:nvPr>
        </p:nvSpPr>
        <p:spPr/>
        <p:txBody>
          <a:bodyPr/>
          <a:lstStyle/>
          <a:p>
            <a:pPr algn="r"/>
            <a:fld id="{53BEF823-48A5-43FC-BE03-E79964288B41}" type="datetimeFigureOut">
              <a:rPr lang="en-US" smtClean="0"/>
              <a:pPr algn="r"/>
              <a:t>4/2/2024</a:t>
            </a:fld>
            <a:endParaRPr lang="en-US" dirty="0"/>
          </a:p>
        </p:txBody>
      </p:sp>
      <p:sp>
        <p:nvSpPr>
          <p:cNvPr id="8" name="Footer Placeholder 7">
            <a:extLst>
              <a:ext uri="{FF2B5EF4-FFF2-40B4-BE49-F238E27FC236}">
                <a16:creationId xmlns:a16="http://schemas.microsoft.com/office/drawing/2014/main" id="{579212F5-5835-49FF-836F-5E3008A0EDB1}"/>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DE9D492B-E5EE-4D24-A087-57D739CFACE8}"/>
              </a:ext>
            </a:extLst>
          </p:cNvPr>
          <p:cNvSpPr>
            <a:spLocks noGrp="1"/>
          </p:cNvSpPr>
          <p:nvPr>
            <p:ph type="sldNum" sz="quarter" idx="12"/>
          </p:nvPr>
        </p:nvSpPr>
        <p:spPr/>
        <p:txBody>
          <a:bodyPr/>
          <a:lstStyle/>
          <a:p>
            <a:pPr algn="ctr"/>
            <a:fld id="{D79E6812-DF0E-4B88-AFAA-EAC7168F54C0}" type="slidenum">
              <a:rPr lang="en-US" smtClean="0"/>
              <a:pPr algn="ctr"/>
              <a:t>‹N°›</a:t>
            </a:fld>
            <a:endParaRPr lang="en-US" dirty="0"/>
          </a:p>
        </p:txBody>
      </p:sp>
    </p:spTree>
    <p:extLst>
      <p:ext uri="{BB962C8B-B14F-4D97-AF65-F5344CB8AC3E}">
        <p14:creationId xmlns:p14="http://schemas.microsoft.com/office/powerpoint/2010/main" val="1546608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1E395-94BD-4E79-8E42-9CD4EB33CA60}"/>
              </a:ext>
            </a:extLst>
          </p:cNvPr>
          <p:cNvSpPr>
            <a:spLocks noGrp="1"/>
          </p:cNvSpPr>
          <p:nvPr>
            <p:ph type="title" orient="vert"/>
          </p:nvPr>
        </p:nvSpPr>
        <p:spPr>
          <a:xfrm>
            <a:off x="8475542" y="758952"/>
            <a:ext cx="2954458" cy="4986002"/>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79AA8A4-66BC-4E80-ABE3-F533F82B88CA}"/>
              </a:ext>
            </a:extLst>
          </p:cNvPr>
          <p:cNvSpPr>
            <a:spLocks noGrp="1"/>
          </p:cNvSpPr>
          <p:nvPr>
            <p:ph type="body" orient="vert" idx="1"/>
          </p:nvPr>
        </p:nvSpPr>
        <p:spPr>
          <a:xfrm>
            <a:off x="758952" y="758952"/>
            <a:ext cx="7407586" cy="49860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DDA4EA6-6A1A-48ED-9D79-A438561C7E79}"/>
              </a:ext>
            </a:extLst>
          </p:cNvPr>
          <p:cNvSpPr>
            <a:spLocks noGrp="1"/>
          </p:cNvSpPr>
          <p:nvPr>
            <p:ph type="dt" sz="half" idx="10"/>
          </p:nvPr>
        </p:nvSpPr>
        <p:spPr/>
        <p:txBody>
          <a:bodyPr/>
          <a:lstStyle/>
          <a:p>
            <a:pPr algn="r"/>
            <a:fld id="{53BEF823-48A5-43FC-BE03-E79964288B41}" type="datetimeFigureOut">
              <a:rPr lang="en-US" smtClean="0"/>
              <a:pPr algn="r"/>
              <a:t>4/2/2024</a:t>
            </a:fld>
            <a:endParaRPr lang="en-US" dirty="0"/>
          </a:p>
        </p:txBody>
      </p:sp>
      <p:sp>
        <p:nvSpPr>
          <p:cNvPr id="8" name="Footer Placeholder 7">
            <a:extLst>
              <a:ext uri="{FF2B5EF4-FFF2-40B4-BE49-F238E27FC236}">
                <a16:creationId xmlns:a16="http://schemas.microsoft.com/office/drawing/2014/main" id="{F049B2BA-9250-4EBF-8820-10BDA5C1C62B}"/>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1F914475-55F3-4C46-BAE2-E4D93E9E3781}"/>
              </a:ext>
            </a:extLst>
          </p:cNvPr>
          <p:cNvSpPr>
            <a:spLocks noGrp="1"/>
          </p:cNvSpPr>
          <p:nvPr>
            <p:ph type="sldNum" sz="quarter" idx="12"/>
          </p:nvPr>
        </p:nvSpPr>
        <p:spPr/>
        <p:txBody>
          <a:bodyPr/>
          <a:lstStyle/>
          <a:p>
            <a:pPr algn="ctr"/>
            <a:fld id="{D79E6812-DF0E-4B88-AFAA-EAC7168F54C0}" type="slidenum">
              <a:rPr lang="en-US" smtClean="0"/>
              <a:pPr algn="ctr"/>
              <a:t>‹N°›</a:t>
            </a:fld>
            <a:endParaRPr lang="en-US" dirty="0"/>
          </a:p>
        </p:txBody>
      </p:sp>
    </p:spTree>
    <p:extLst>
      <p:ext uri="{BB962C8B-B14F-4D97-AF65-F5344CB8AC3E}">
        <p14:creationId xmlns:p14="http://schemas.microsoft.com/office/powerpoint/2010/main" val="4149605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51BD-5252-4168-A69E-C6864AE29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748EEE-19C9-493B-836D-73B9E4A0BE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FA6BFE-11ED-4FB4-9F65-508B5B0F0DD3}"/>
              </a:ext>
            </a:extLst>
          </p:cNvPr>
          <p:cNvSpPr>
            <a:spLocks noGrp="1"/>
          </p:cNvSpPr>
          <p:nvPr>
            <p:ph type="dt" sz="half" idx="10"/>
          </p:nvPr>
        </p:nvSpPr>
        <p:spPr/>
        <p:txBody>
          <a:bodyPr/>
          <a:lstStyle/>
          <a:p>
            <a:pPr algn="r"/>
            <a:fld id="{53BEF823-48A5-43FC-BE03-E79964288B41}" type="datetimeFigureOut">
              <a:rPr lang="en-US" smtClean="0"/>
              <a:pPr algn="r"/>
              <a:t>4/2/2024</a:t>
            </a:fld>
            <a:endParaRPr lang="en-US" dirty="0"/>
          </a:p>
        </p:txBody>
      </p:sp>
      <p:sp>
        <p:nvSpPr>
          <p:cNvPr id="8" name="Footer Placeholder 7">
            <a:extLst>
              <a:ext uri="{FF2B5EF4-FFF2-40B4-BE49-F238E27FC236}">
                <a16:creationId xmlns:a16="http://schemas.microsoft.com/office/drawing/2014/main" id="{F90F536E-BEFF-4E0D-B4EC-39DE28C67CC3}"/>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36EE02AF-6FE1-4972-BD48-A82499AD67F6}"/>
              </a:ext>
            </a:extLst>
          </p:cNvPr>
          <p:cNvSpPr>
            <a:spLocks noGrp="1"/>
          </p:cNvSpPr>
          <p:nvPr>
            <p:ph type="sldNum" sz="quarter" idx="12"/>
          </p:nvPr>
        </p:nvSpPr>
        <p:spPr/>
        <p:txBody>
          <a:bodyPr/>
          <a:lstStyle/>
          <a:p>
            <a:pPr algn="ctr"/>
            <a:fld id="{D79E6812-DF0E-4B88-AFAA-EAC7168F54C0}" type="slidenum">
              <a:rPr lang="en-US" smtClean="0"/>
              <a:pPr algn="ctr"/>
              <a:t>‹N°›</a:t>
            </a:fld>
            <a:endParaRPr lang="en-US" dirty="0"/>
          </a:p>
        </p:txBody>
      </p:sp>
    </p:spTree>
    <p:extLst>
      <p:ext uri="{BB962C8B-B14F-4D97-AF65-F5344CB8AC3E}">
        <p14:creationId xmlns:p14="http://schemas.microsoft.com/office/powerpoint/2010/main" val="3446382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52EE-D9FC-4E51-9BFF-141F9192339F}"/>
              </a:ext>
            </a:extLst>
          </p:cNvPr>
          <p:cNvSpPr>
            <a:spLocks noGrp="1"/>
          </p:cNvSpPr>
          <p:nvPr>
            <p:ph type="title"/>
          </p:nvPr>
        </p:nvSpPr>
        <p:spPr>
          <a:xfrm>
            <a:off x="763051" y="2414016"/>
            <a:ext cx="10666949" cy="3099816"/>
          </a:xfrm>
        </p:spPr>
        <p:txBody>
          <a:bodyPr anchor="t"/>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1E086C4-4949-4E7A-A182-6709496A1C38}"/>
              </a:ext>
            </a:extLst>
          </p:cNvPr>
          <p:cNvSpPr>
            <a:spLocks noGrp="1"/>
          </p:cNvSpPr>
          <p:nvPr>
            <p:ph type="body" idx="1"/>
          </p:nvPr>
        </p:nvSpPr>
        <p:spPr>
          <a:xfrm>
            <a:off x="758952" y="1389888"/>
            <a:ext cx="10671048" cy="822960"/>
          </a:xfrm>
        </p:spPr>
        <p:txBody>
          <a:bodyPr anchor="ctr">
            <a:normAutofit/>
          </a:bodyPr>
          <a:lstStyle>
            <a:lvl1pPr marL="0" indent="0">
              <a:buNone/>
              <a:defRPr sz="2000" i="1">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3D12BC88-6A2B-4851-9568-23A4B74D9F98}"/>
              </a:ext>
            </a:extLst>
          </p:cNvPr>
          <p:cNvSpPr>
            <a:spLocks noGrp="1"/>
          </p:cNvSpPr>
          <p:nvPr>
            <p:ph type="dt" sz="half" idx="10"/>
          </p:nvPr>
        </p:nvSpPr>
        <p:spPr/>
        <p:txBody>
          <a:bodyPr/>
          <a:lstStyle/>
          <a:p>
            <a:pPr algn="r"/>
            <a:fld id="{53BEF823-48A5-43FC-BE03-E79964288B41}" type="datetimeFigureOut">
              <a:rPr lang="en-US" smtClean="0"/>
              <a:pPr algn="r"/>
              <a:t>4/2/2024</a:t>
            </a:fld>
            <a:endParaRPr lang="en-US" dirty="0"/>
          </a:p>
        </p:txBody>
      </p:sp>
      <p:sp>
        <p:nvSpPr>
          <p:cNvPr id="8" name="Footer Placeholder 7">
            <a:extLst>
              <a:ext uri="{FF2B5EF4-FFF2-40B4-BE49-F238E27FC236}">
                <a16:creationId xmlns:a16="http://schemas.microsoft.com/office/drawing/2014/main" id="{D882CFE5-65C3-4F46-9141-4645455947D2}"/>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5321B390-4E13-4481-AC02-FF126656C4C9}"/>
              </a:ext>
            </a:extLst>
          </p:cNvPr>
          <p:cNvSpPr>
            <a:spLocks noGrp="1"/>
          </p:cNvSpPr>
          <p:nvPr>
            <p:ph type="sldNum" sz="quarter" idx="12"/>
          </p:nvPr>
        </p:nvSpPr>
        <p:spPr/>
        <p:txBody>
          <a:bodyPr/>
          <a:lstStyle/>
          <a:p>
            <a:pPr algn="ctr"/>
            <a:fld id="{D79E6812-DF0E-4B88-AFAA-EAC7168F54C0}" type="slidenum">
              <a:rPr lang="en-US" smtClean="0"/>
              <a:pPr algn="ctr"/>
              <a:t>‹N°›</a:t>
            </a:fld>
            <a:endParaRPr lang="en-US" dirty="0"/>
          </a:p>
        </p:txBody>
      </p:sp>
    </p:spTree>
    <p:extLst>
      <p:ext uri="{BB962C8B-B14F-4D97-AF65-F5344CB8AC3E}">
        <p14:creationId xmlns:p14="http://schemas.microsoft.com/office/powerpoint/2010/main" val="2198918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E02F8-47BB-4D30-8EFE-69C9222D9EC4}"/>
              </a:ext>
            </a:extLst>
          </p:cNvPr>
          <p:cNvSpPr>
            <a:spLocks noGrp="1"/>
          </p:cNvSpPr>
          <p:nvPr>
            <p:ph sz="half" idx="1"/>
          </p:nvPr>
        </p:nvSpPr>
        <p:spPr>
          <a:xfrm>
            <a:off x="5184648" y="758952"/>
            <a:ext cx="6245352" cy="2240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A844D33-6BF0-4205-A542-8537E3515938}"/>
              </a:ext>
            </a:extLst>
          </p:cNvPr>
          <p:cNvSpPr>
            <a:spLocks noGrp="1"/>
          </p:cNvSpPr>
          <p:nvPr>
            <p:ph sz="half" idx="2"/>
          </p:nvPr>
        </p:nvSpPr>
        <p:spPr>
          <a:xfrm>
            <a:off x="5184647" y="3273551"/>
            <a:ext cx="6245351" cy="2240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id="{D6953A83-D2BE-4015-8D64-BE93DDFE5D21}"/>
              </a:ext>
            </a:extLst>
          </p:cNvPr>
          <p:cNvSpPr>
            <a:spLocks noGrp="1"/>
          </p:cNvSpPr>
          <p:nvPr>
            <p:ph type="dt" sz="half" idx="10"/>
          </p:nvPr>
        </p:nvSpPr>
        <p:spPr/>
        <p:txBody>
          <a:bodyPr/>
          <a:lstStyle/>
          <a:p>
            <a:pPr algn="r"/>
            <a:fld id="{53BEF823-48A5-43FC-BE03-E79964288B41}" type="datetimeFigureOut">
              <a:rPr lang="en-US" smtClean="0"/>
              <a:pPr algn="r"/>
              <a:t>4/2/2024</a:t>
            </a:fld>
            <a:endParaRPr lang="en-US" dirty="0"/>
          </a:p>
        </p:txBody>
      </p:sp>
      <p:sp>
        <p:nvSpPr>
          <p:cNvPr id="10" name="Footer Placeholder 9">
            <a:extLst>
              <a:ext uri="{FF2B5EF4-FFF2-40B4-BE49-F238E27FC236}">
                <a16:creationId xmlns:a16="http://schemas.microsoft.com/office/drawing/2014/main" id="{BA849E67-05F9-4033-B033-74D6B8C8E77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DFAAC6AA-CFFB-438F-9327-DDB023E2E149}"/>
              </a:ext>
            </a:extLst>
          </p:cNvPr>
          <p:cNvSpPr>
            <a:spLocks noGrp="1"/>
          </p:cNvSpPr>
          <p:nvPr>
            <p:ph type="sldNum" sz="quarter" idx="12"/>
          </p:nvPr>
        </p:nvSpPr>
        <p:spPr/>
        <p:txBody>
          <a:bodyPr/>
          <a:lstStyle/>
          <a:p>
            <a:pPr algn="ctr"/>
            <a:fld id="{D79E6812-DF0E-4B88-AFAA-EAC7168F54C0}" type="slidenum">
              <a:rPr lang="en-US" smtClean="0"/>
              <a:pPr algn="ctr"/>
              <a:t>‹N°›</a:t>
            </a:fld>
            <a:endParaRPr lang="en-US" dirty="0"/>
          </a:p>
        </p:txBody>
      </p:sp>
      <p:sp>
        <p:nvSpPr>
          <p:cNvPr id="5" name="Title 4">
            <a:extLst>
              <a:ext uri="{FF2B5EF4-FFF2-40B4-BE49-F238E27FC236}">
                <a16:creationId xmlns:a16="http://schemas.microsoft.com/office/drawing/2014/main" id="{BA4960CB-ABA7-4442-AB15-FE444F23C6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95159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8348291-9C7D-407E-8D07-FA3A323EA973}"/>
              </a:ext>
            </a:extLst>
          </p:cNvPr>
          <p:cNvSpPr>
            <a:spLocks noGrp="1"/>
          </p:cNvSpPr>
          <p:nvPr>
            <p:ph type="body" idx="1"/>
          </p:nvPr>
        </p:nvSpPr>
        <p:spPr>
          <a:xfrm>
            <a:off x="5184648" y="758952"/>
            <a:ext cx="6245352"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A192D2-8BA6-4A4D-814D-AD37A2A10AC8}"/>
              </a:ext>
            </a:extLst>
          </p:cNvPr>
          <p:cNvSpPr>
            <a:spLocks noGrp="1"/>
          </p:cNvSpPr>
          <p:nvPr>
            <p:ph sz="half" idx="2"/>
          </p:nvPr>
        </p:nvSpPr>
        <p:spPr>
          <a:xfrm>
            <a:off x="5190323" y="1377198"/>
            <a:ext cx="6239675"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86FD4BC-C948-41C4-BA24-5D26147E1C97}"/>
              </a:ext>
            </a:extLst>
          </p:cNvPr>
          <p:cNvSpPr>
            <a:spLocks noGrp="1"/>
          </p:cNvSpPr>
          <p:nvPr>
            <p:ph type="body" sz="quarter" idx="3"/>
          </p:nvPr>
        </p:nvSpPr>
        <p:spPr>
          <a:xfrm>
            <a:off x="5184647" y="3319548"/>
            <a:ext cx="6245351"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2E359C-F73D-4F1B-9F9A-6D628567105D}"/>
              </a:ext>
            </a:extLst>
          </p:cNvPr>
          <p:cNvSpPr>
            <a:spLocks noGrp="1"/>
          </p:cNvSpPr>
          <p:nvPr>
            <p:ph sz="quarter" idx="4"/>
          </p:nvPr>
        </p:nvSpPr>
        <p:spPr>
          <a:xfrm>
            <a:off x="5184646" y="3932372"/>
            <a:ext cx="6245352"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a:extLst>
              <a:ext uri="{FF2B5EF4-FFF2-40B4-BE49-F238E27FC236}">
                <a16:creationId xmlns:a16="http://schemas.microsoft.com/office/drawing/2014/main" id="{D76B63AE-38FF-40DD-A543-32DD98E6BDB2}"/>
              </a:ext>
            </a:extLst>
          </p:cNvPr>
          <p:cNvSpPr>
            <a:spLocks noGrp="1"/>
          </p:cNvSpPr>
          <p:nvPr>
            <p:ph type="title"/>
          </p:nvPr>
        </p:nvSpPr>
        <p:spPr/>
        <p:txBody>
          <a:body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id="{C686C0EB-E082-4BAB-99E8-B42F3C28B20F}"/>
              </a:ext>
            </a:extLst>
          </p:cNvPr>
          <p:cNvSpPr>
            <a:spLocks noGrp="1"/>
          </p:cNvSpPr>
          <p:nvPr>
            <p:ph type="dt" sz="half" idx="10"/>
          </p:nvPr>
        </p:nvSpPr>
        <p:spPr/>
        <p:txBody>
          <a:bodyPr/>
          <a:lstStyle/>
          <a:p>
            <a:pPr algn="r"/>
            <a:fld id="{53BEF823-48A5-43FC-BE03-E79964288B41}" type="datetimeFigureOut">
              <a:rPr lang="en-US" smtClean="0"/>
              <a:pPr algn="r"/>
              <a:t>4/2/2024</a:t>
            </a:fld>
            <a:endParaRPr lang="en-US" dirty="0"/>
          </a:p>
        </p:txBody>
      </p:sp>
      <p:sp>
        <p:nvSpPr>
          <p:cNvPr id="13" name="Footer Placeholder 12">
            <a:extLst>
              <a:ext uri="{FF2B5EF4-FFF2-40B4-BE49-F238E27FC236}">
                <a16:creationId xmlns:a16="http://schemas.microsoft.com/office/drawing/2014/main" id="{B3CB0152-BA1F-48C7-A66F-3ADB51C94B97}"/>
              </a:ext>
            </a:extLst>
          </p:cNvPr>
          <p:cNvSpPr>
            <a:spLocks noGrp="1"/>
          </p:cNvSpPr>
          <p:nvPr>
            <p:ph type="ftr" sz="quarter" idx="11"/>
          </p:nvPr>
        </p:nvSpPr>
        <p:spPr/>
        <p:txBody>
          <a:bodyPr/>
          <a:lstStyle/>
          <a:p>
            <a:pPr algn="l"/>
            <a:endParaRPr lang="en-US" dirty="0"/>
          </a:p>
        </p:txBody>
      </p:sp>
      <p:sp>
        <p:nvSpPr>
          <p:cNvPr id="14" name="Slide Number Placeholder 13">
            <a:extLst>
              <a:ext uri="{FF2B5EF4-FFF2-40B4-BE49-F238E27FC236}">
                <a16:creationId xmlns:a16="http://schemas.microsoft.com/office/drawing/2014/main" id="{BD1C21B3-5CF6-415F-8295-EED3DF5CB55C}"/>
              </a:ext>
            </a:extLst>
          </p:cNvPr>
          <p:cNvSpPr>
            <a:spLocks noGrp="1"/>
          </p:cNvSpPr>
          <p:nvPr>
            <p:ph type="sldNum" sz="quarter" idx="12"/>
          </p:nvPr>
        </p:nvSpPr>
        <p:spPr/>
        <p:txBody>
          <a:bodyPr/>
          <a:lstStyle/>
          <a:p>
            <a:pPr algn="ctr"/>
            <a:fld id="{D79E6812-DF0E-4B88-AFAA-EAC7168F54C0}" type="slidenum">
              <a:rPr lang="en-US" smtClean="0"/>
              <a:pPr algn="ctr"/>
              <a:t>‹N°›</a:t>
            </a:fld>
            <a:endParaRPr lang="en-US" dirty="0"/>
          </a:p>
        </p:txBody>
      </p:sp>
    </p:spTree>
    <p:extLst>
      <p:ext uri="{BB962C8B-B14F-4D97-AF65-F5344CB8AC3E}">
        <p14:creationId xmlns:p14="http://schemas.microsoft.com/office/powerpoint/2010/main" val="1258458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70D5-4EB9-4410-A8AE-6D85F19239FF}"/>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5887FB59-BA77-4864-B9E8-994851250CB4}"/>
              </a:ext>
            </a:extLst>
          </p:cNvPr>
          <p:cNvSpPr>
            <a:spLocks noGrp="1"/>
          </p:cNvSpPr>
          <p:nvPr>
            <p:ph type="dt" sz="half" idx="10"/>
          </p:nvPr>
        </p:nvSpPr>
        <p:spPr/>
        <p:txBody>
          <a:bodyPr/>
          <a:lstStyle/>
          <a:p>
            <a:pPr algn="r"/>
            <a:fld id="{53BEF823-48A5-43FC-BE03-E79964288B41}" type="datetimeFigureOut">
              <a:rPr lang="en-US" smtClean="0"/>
              <a:pPr algn="r"/>
              <a:t>4/2/2024</a:t>
            </a:fld>
            <a:endParaRPr lang="en-US" dirty="0"/>
          </a:p>
        </p:txBody>
      </p:sp>
      <p:sp>
        <p:nvSpPr>
          <p:cNvPr id="7" name="Footer Placeholder 6">
            <a:extLst>
              <a:ext uri="{FF2B5EF4-FFF2-40B4-BE49-F238E27FC236}">
                <a16:creationId xmlns:a16="http://schemas.microsoft.com/office/drawing/2014/main" id="{B6F0BC0B-BA67-455B-B567-1473DF0628BE}"/>
              </a:ext>
            </a:extLst>
          </p:cNvPr>
          <p:cNvSpPr>
            <a:spLocks noGrp="1"/>
          </p:cNvSpPr>
          <p:nvPr>
            <p:ph type="ftr" sz="quarter" idx="11"/>
          </p:nvPr>
        </p:nvSpPr>
        <p:spPr/>
        <p:txBody>
          <a:bodyPr/>
          <a:lstStyle/>
          <a:p>
            <a:pPr algn="l"/>
            <a:endParaRPr lang="en-US" dirty="0"/>
          </a:p>
        </p:txBody>
      </p:sp>
      <p:sp>
        <p:nvSpPr>
          <p:cNvPr id="8" name="Slide Number Placeholder 7">
            <a:extLst>
              <a:ext uri="{FF2B5EF4-FFF2-40B4-BE49-F238E27FC236}">
                <a16:creationId xmlns:a16="http://schemas.microsoft.com/office/drawing/2014/main" id="{2CF0BCF3-6FB5-4529-AA6A-A31467351EF5}"/>
              </a:ext>
            </a:extLst>
          </p:cNvPr>
          <p:cNvSpPr>
            <a:spLocks noGrp="1"/>
          </p:cNvSpPr>
          <p:nvPr>
            <p:ph type="sldNum" sz="quarter" idx="12"/>
          </p:nvPr>
        </p:nvSpPr>
        <p:spPr/>
        <p:txBody>
          <a:bodyPr/>
          <a:lstStyle/>
          <a:p>
            <a:pPr algn="ctr"/>
            <a:fld id="{D79E6812-DF0E-4B88-AFAA-EAC7168F54C0}" type="slidenum">
              <a:rPr lang="en-US" smtClean="0"/>
              <a:pPr algn="ctr"/>
              <a:t>‹N°›</a:t>
            </a:fld>
            <a:endParaRPr lang="en-US" dirty="0"/>
          </a:p>
        </p:txBody>
      </p:sp>
    </p:spTree>
    <p:extLst>
      <p:ext uri="{BB962C8B-B14F-4D97-AF65-F5344CB8AC3E}">
        <p14:creationId xmlns:p14="http://schemas.microsoft.com/office/powerpoint/2010/main" val="522573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BF1315B-6865-4A5A-91C1-B75339038903}"/>
              </a:ext>
            </a:extLst>
          </p:cNvPr>
          <p:cNvSpPr>
            <a:spLocks noGrp="1"/>
          </p:cNvSpPr>
          <p:nvPr>
            <p:ph type="dt" sz="half" idx="10"/>
          </p:nvPr>
        </p:nvSpPr>
        <p:spPr/>
        <p:txBody>
          <a:bodyPr/>
          <a:lstStyle/>
          <a:p>
            <a:pPr algn="r"/>
            <a:fld id="{53BEF823-48A5-43FC-BE03-E79964288B41}" type="datetimeFigureOut">
              <a:rPr lang="en-US" smtClean="0"/>
              <a:pPr algn="r"/>
              <a:t>4/2/2024</a:t>
            </a:fld>
            <a:endParaRPr lang="en-US" dirty="0"/>
          </a:p>
        </p:txBody>
      </p:sp>
      <p:sp>
        <p:nvSpPr>
          <p:cNvPr id="6" name="Footer Placeholder 5">
            <a:extLst>
              <a:ext uri="{FF2B5EF4-FFF2-40B4-BE49-F238E27FC236}">
                <a16:creationId xmlns:a16="http://schemas.microsoft.com/office/drawing/2014/main" id="{DD536720-08C7-43DE-8EB5-CAB52D0E96B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6D2477AF-B012-491C-AE42-22DE1203BE8D}"/>
              </a:ext>
            </a:extLst>
          </p:cNvPr>
          <p:cNvSpPr>
            <a:spLocks noGrp="1"/>
          </p:cNvSpPr>
          <p:nvPr>
            <p:ph type="sldNum" sz="quarter" idx="12"/>
          </p:nvPr>
        </p:nvSpPr>
        <p:spPr/>
        <p:txBody>
          <a:bodyPr/>
          <a:lstStyle/>
          <a:p>
            <a:pPr algn="ctr"/>
            <a:fld id="{D79E6812-DF0E-4B88-AFAA-EAC7168F54C0}" type="slidenum">
              <a:rPr lang="en-US" smtClean="0"/>
              <a:pPr algn="ctr"/>
              <a:t>‹N°›</a:t>
            </a:fld>
            <a:endParaRPr lang="en-US" dirty="0"/>
          </a:p>
        </p:txBody>
      </p:sp>
    </p:spTree>
    <p:extLst>
      <p:ext uri="{BB962C8B-B14F-4D97-AF65-F5344CB8AC3E}">
        <p14:creationId xmlns:p14="http://schemas.microsoft.com/office/powerpoint/2010/main" val="1451534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183AC-72A9-43F5-A1B3-1D7A6A4C7EEB}"/>
              </a:ext>
            </a:extLst>
          </p:cNvPr>
          <p:cNvSpPr>
            <a:spLocks noGrp="1"/>
          </p:cNvSpPr>
          <p:nvPr>
            <p:ph idx="1"/>
          </p:nvPr>
        </p:nvSpPr>
        <p:spPr>
          <a:xfrm>
            <a:off x="5183188" y="758951"/>
            <a:ext cx="6245352" cy="4754881"/>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045592-52ED-4270-ACBB-BCC528DAC407}"/>
              </a:ext>
            </a:extLst>
          </p:cNvPr>
          <p:cNvSpPr>
            <a:spLocks noGrp="1"/>
          </p:cNvSpPr>
          <p:nvPr>
            <p:ph type="body" sz="half" idx="2"/>
          </p:nvPr>
        </p:nvSpPr>
        <p:spPr>
          <a:xfrm>
            <a:off x="758953" y="3815080"/>
            <a:ext cx="3831336" cy="169875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99A93518-F9B5-418F-9883-BEF8359B045A}"/>
              </a:ext>
            </a:extLst>
          </p:cNvPr>
          <p:cNvSpPr>
            <a:spLocks noGrp="1"/>
          </p:cNvSpPr>
          <p:nvPr>
            <p:ph type="dt" sz="half" idx="10"/>
          </p:nvPr>
        </p:nvSpPr>
        <p:spPr/>
        <p:txBody>
          <a:bodyPr/>
          <a:lstStyle/>
          <a:p>
            <a:pPr algn="r"/>
            <a:fld id="{53BEF823-48A5-43FC-BE03-E79964288B41}" type="datetimeFigureOut">
              <a:rPr lang="en-US" smtClean="0"/>
              <a:pPr algn="r"/>
              <a:t>4/2/2024</a:t>
            </a:fld>
            <a:endParaRPr lang="en-US" dirty="0"/>
          </a:p>
        </p:txBody>
      </p:sp>
      <p:sp>
        <p:nvSpPr>
          <p:cNvPr id="10" name="Footer Placeholder 9">
            <a:extLst>
              <a:ext uri="{FF2B5EF4-FFF2-40B4-BE49-F238E27FC236}">
                <a16:creationId xmlns:a16="http://schemas.microsoft.com/office/drawing/2014/main" id="{27B9FFE7-C4AB-425B-9B56-E412C72212A0}"/>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59231052-EBA8-4781-B28A-2FEA8BE523F3}"/>
              </a:ext>
            </a:extLst>
          </p:cNvPr>
          <p:cNvSpPr>
            <a:spLocks noGrp="1"/>
          </p:cNvSpPr>
          <p:nvPr>
            <p:ph type="sldNum" sz="quarter" idx="12"/>
          </p:nvPr>
        </p:nvSpPr>
        <p:spPr/>
        <p:txBody>
          <a:bodyPr/>
          <a:lstStyle/>
          <a:p>
            <a:pPr algn="ctr"/>
            <a:fld id="{D79E6812-DF0E-4B88-AFAA-EAC7168F54C0}" type="slidenum">
              <a:rPr lang="en-US" smtClean="0"/>
              <a:pPr algn="ctr"/>
              <a:t>‹N°›</a:t>
            </a:fld>
            <a:endParaRPr lang="en-US" dirty="0"/>
          </a:p>
        </p:txBody>
      </p:sp>
      <p:sp>
        <p:nvSpPr>
          <p:cNvPr id="2" name="Title 1">
            <a:extLst>
              <a:ext uri="{FF2B5EF4-FFF2-40B4-BE49-F238E27FC236}">
                <a16:creationId xmlns:a16="http://schemas.microsoft.com/office/drawing/2014/main" id="{CBDBF9E7-F686-4FA1-9BA5-69BDD014B0D3}"/>
              </a:ext>
            </a:extLst>
          </p:cNvPr>
          <p:cNvSpPr>
            <a:spLocks noGrp="1"/>
          </p:cNvSpPr>
          <p:nvPr>
            <p:ph type="title"/>
          </p:nvPr>
        </p:nvSpPr>
        <p:spPr>
          <a:xfrm>
            <a:off x="758952" y="758952"/>
            <a:ext cx="3831336" cy="2930179"/>
          </a:xfrm>
        </p:spPr>
        <p:txBody>
          <a:bodyPr/>
          <a:lstStyle/>
          <a:p>
            <a:r>
              <a:rPr lang="en-US"/>
              <a:t>Click to edit Master title style</a:t>
            </a:r>
            <a:endParaRPr lang="en-US" dirty="0"/>
          </a:p>
        </p:txBody>
      </p:sp>
    </p:spTree>
    <p:extLst>
      <p:ext uri="{BB962C8B-B14F-4D97-AF65-F5344CB8AC3E}">
        <p14:creationId xmlns:p14="http://schemas.microsoft.com/office/powerpoint/2010/main" val="4112003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116CF06-B27C-4DC4-981D-38E31997BD16}"/>
              </a:ext>
            </a:extLst>
          </p:cNvPr>
          <p:cNvSpPr>
            <a:spLocks noGrp="1"/>
          </p:cNvSpPr>
          <p:nvPr>
            <p:ph type="pic" idx="1"/>
          </p:nvPr>
        </p:nvSpPr>
        <p:spPr>
          <a:xfrm>
            <a:off x="5183188" y="758951"/>
            <a:ext cx="6245352" cy="4754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976E66-2CB3-4F47-97F6-077C42818316}"/>
              </a:ext>
            </a:extLst>
          </p:cNvPr>
          <p:cNvSpPr>
            <a:spLocks noGrp="1"/>
          </p:cNvSpPr>
          <p:nvPr>
            <p:ph type="body" sz="half" idx="2"/>
          </p:nvPr>
        </p:nvSpPr>
        <p:spPr>
          <a:xfrm>
            <a:off x="758952" y="3794760"/>
            <a:ext cx="3831336" cy="171907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71414C9F-CBBD-4D5E-A831-BC0CDFEBCEF3}"/>
              </a:ext>
            </a:extLst>
          </p:cNvPr>
          <p:cNvSpPr>
            <a:spLocks noGrp="1"/>
          </p:cNvSpPr>
          <p:nvPr>
            <p:ph type="dt" sz="half" idx="10"/>
          </p:nvPr>
        </p:nvSpPr>
        <p:spPr/>
        <p:txBody>
          <a:bodyPr/>
          <a:lstStyle/>
          <a:p>
            <a:pPr algn="r"/>
            <a:fld id="{53BEF823-48A5-43FC-BE03-E79964288B41}" type="datetimeFigureOut">
              <a:rPr lang="en-US" smtClean="0"/>
              <a:pPr algn="r"/>
              <a:t>4/2/2024</a:t>
            </a:fld>
            <a:endParaRPr lang="en-US" dirty="0"/>
          </a:p>
        </p:txBody>
      </p:sp>
      <p:sp>
        <p:nvSpPr>
          <p:cNvPr id="10" name="Footer Placeholder 9">
            <a:extLst>
              <a:ext uri="{FF2B5EF4-FFF2-40B4-BE49-F238E27FC236}">
                <a16:creationId xmlns:a16="http://schemas.microsoft.com/office/drawing/2014/main" id="{F58DC0C8-B580-442D-8DAC-4F0F869B1F1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1B0D29E8-DFEE-49AB-83AF-85FF25252A3C}"/>
              </a:ext>
            </a:extLst>
          </p:cNvPr>
          <p:cNvSpPr>
            <a:spLocks noGrp="1"/>
          </p:cNvSpPr>
          <p:nvPr>
            <p:ph type="sldNum" sz="quarter" idx="12"/>
          </p:nvPr>
        </p:nvSpPr>
        <p:spPr/>
        <p:txBody>
          <a:bodyPr/>
          <a:lstStyle/>
          <a:p>
            <a:pPr algn="ctr"/>
            <a:fld id="{D79E6812-DF0E-4B88-AFAA-EAC7168F54C0}" type="slidenum">
              <a:rPr lang="en-US" smtClean="0"/>
              <a:pPr algn="ctr"/>
              <a:t>‹N°›</a:t>
            </a:fld>
            <a:endParaRPr lang="en-US" dirty="0"/>
          </a:p>
        </p:txBody>
      </p:sp>
      <p:sp>
        <p:nvSpPr>
          <p:cNvPr id="2" name="Title 1">
            <a:extLst>
              <a:ext uri="{FF2B5EF4-FFF2-40B4-BE49-F238E27FC236}">
                <a16:creationId xmlns:a16="http://schemas.microsoft.com/office/drawing/2014/main" id="{D0EAAF1B-6B6E-4D37-8F57-E403C6371A00}"/>
              </a:ext>
            </a:extLst>
          </p:cNvPr>
          <p:cNvSpPr>
            <a:spLocks noGrp="1"/>
          </p:cNvSpPr>
          <p:nvPr>
            <p:ph type="title"/>
          </p:nvPr>
        </p:nvSpPr>
        <p:spPr>
          <a:xfrm>
            <a:off x="758952" y="758952"/>
            <a:ext cx="3831336" cy="2926080"/>
          </a:xfrm>
        </p:spPr>
        <p:txBody>
          <a:bodyPr/>
          <a:lstStyle/>
          <a:p>
            <a:r>
              <a:rPr lang="en-US"/>
              <a:t>Click to edit Master title style</a:t>
            </a:r>
            <a:endParaRPr lang="en-US" dirty="0"/>
          </a:p>
        </p:txBody>
      </p:sp>
    </p:spTree>
    <p:extLst>
      <p:ext uri="{BB962C8B-B14F-4D97-AF65-F5344CB8AC3E}">
        <p14:creationId xmlns:p14="http://schemas.microsoft.com/office/powerpoint/2010/main" val="242697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6" title="Page Number Shape">
            <a:extLst>
              <a:ext uri="{FF2B5EF4-FFF2-40B4-BE49-F238E27FC236}">
                <a16:creationId xmlns:a16="http://schemas.microsoft.com/office/drawing/2014/main" id="{72411438-92A5-42B0-9C54-EA4FB32ACB5E}"/>
              </a:ext>
            </a:extLst>
          </p:cNvPr>
          <p:cNvSpPr/>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 name="Title Placeholder 1">
            <a:extLst>
              <a:ext uri="{FF2B5EF4-FFF2-40B4-BE49-F238E27FC236}">
                <a16:creationId xmlns:a16="http://schemas.microsoft.com/office/drawing/2014/main" id="{0D56E4D8-47B6-4DEC-BD29-B3B6ED4CC739}"/>
              </a:ext>
            </a:extLst>
          </p:cNvPr>
          <p:cNvSpPr>
            <a:spLocks noGrp="1"/>
          </p:cNvSpPr>
          <p:nvPr>
            <p:ph type="title"/>
          </p:nvPr>
        </p:nvSpPr>
        <p:spPr>
          <a:xfrm>
            <a:off x="758952" y="758952"/>
            <a:ext cx="3831336" cy="47548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F0F5D4C-4873-4052-A294-99CCB9421C4A}"/>
              </a:ext>
            </a:extLst>
          </p:cNvPr>
          <p:cNvSpPr>
            <a:spLocks noGrp="1"/>
          </p:cNvSpPr>
          <p:nvPr>
            <p:ph type="body" idx="1"/>
          </p:nvPr>
        </p:nvSpPr>
        <p:spPr>
          <a:xfrm>
            <a:off x="5184648" y="758952"/>
            <a:ext cx="6245352" cy="475488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41D62B3-3490-46B4-A10E-33FCE4A1FBB5}"/>
              </a:ext>
            </a:extLst>
          </p:cNvPr>
          <p:cNvSpPr>
            <a:spLocks noGrp="1"/>
          </p:cNvSpPr>
          <p:nvPr>
            <p:ph type="dt" sz="half" idx="2"/>
          </p:nvPr>
        </p:nvSpPr>
        <p:spPr>
          <a:xfrm>
            <a:off x="7616952" y="6007608"/>
            <a:ext cx="3813048" cy="365125"/>
          </a:xfrm>
          <a:prstGeom prst="rect">
            <a:avLst/>
          </a:prstGeom>
        </p:spPr>
        <p:txBody>
          <a:bodyPr vert="horz" lIns="91440" tIns="45720" rIns="91440" bIns="45720" rtlCol="0" anchor="ctr"/>
          <a:lstStyle>
            <a:lvl1pPr algn="r">
              <a:defRPr sz="1000" spc="50" baseline="0">
                <a:solidFill>
                  <a:schemeClr val="tx1">
                    <a:lumMod val="85000"/>
                    <a:lumOff val="15000"/>
                  </a:schemeClr>
                </a:solidFill>
              </a:defRPr>
            </a:lvl1pPr>
          </a:lstStyle>
          <a:p>
            <a:pPr algn="r"/>
            <a:fld id="{53BEF823-48A5-43FC-BE03-E79964288B41}" type="datetimeFigureOut">
              <a:rPr lang="en-US" smtClean="0"/>
              <a:pPr algn="r"/>
              <a:t>4/2/2024</a:t>
            </a:fld>
            <a:endParaRPr lang="en-US" dirty="0"/>
          </a:p>
        </p:txBody>
      </p:sp>
      <p:sp>
        <p:nvSpPr>
          <p:cNvPr id="5" name="Footer Placeholder 4">
            <a:extLst>
              <a:ext uri="{FF2B5EF4-FFF2-40B4-BE49-F238E27FC236}">
                <a16:creationId xmlns:a16="http://schemas.microsoft.com/office/drawing/2014/main" id="{97424CB1-7D5F-4F52-9F99-7068F5819E8C}"/>
              </a:ext>
            </a:extLst>
          </p:cNvPr>
          <p:cNvSpPr>
            <a:spLocks noGrp="1"/>
          </p:cNvSpPr>
          <p:nvPr>
            <p:ph type="ftr" sz="quarter" idx="3"/>
          </p:nvPr>
        </p:nvSpPr>
        <p:spPr>
          <a:xfrm>
            <a:off x="758952" y="6007608"/>
            <a:ext cx="3831336" cy="365125"/>
          </a:xfrm>
          <a:prstGeom prst="rect">
            <a:avLst/>
          </a:prstGeom>
        </p:spPr>
        <p:txBody>
          <a:bodyPr vert="horz" lIns="91440" tIns="45720" rIns="91440" bIns="45720" rtlCol="0" anchor="ctr"/>
          <a:lstStyle>
            <a:lvl1pPr algn="l">
              <a:defRPr sz="1000" spc="50" baseline="0">
                <a:solidFill>
                  <a:schemeClr val="tx1">
                    <a:lumMod val="85000"/>
                    <a:lumOff val="15000"/>
                  </a:schemeClr>
                </a:solidFill>
              </a:defRPr>
            </a:lvl1pPr>
          </a:lstStyle>
          <a:p>
            <a:pPr algn="l"/>
            <a:endParaRPr lang="en-US" dirty="0"/>
          </a:p>
        </p:txBody>
      </p:sp>
      <p:sp>
        <p:nvSpPr>
          <p:cNvPr id="6" name="Slide Number Placeholder 5">
            <a:extLst>
              <a:ext uri="{FF2B5EF4-FFF2-40B4-BE49-F238E27FC236}">
                <a16:creationId xmlns:a16="http://schemas.microsoft.com/office/drawing/2014/main" id="{1A1F9CC9-1431-4569-B2F1-D04814955381}"/>
              </a:ext>
            </a:extLst>
          </p:cNvPr>
          <p:cNvSpPr>
            <a:spLocks noGrp="1"/>
          </p:cNvSpPr>
          <p:nvPr>
            <p:ph type="sldNum" sz="quarter" idx="4"/>
          </p:nvPr>
        </p:nvSpPr>
        <p:spPr>
          <a:xfrm>
            <a:off x="11786616" y="6007608"/>
            <a:ext cx="411480" cy="365125"/>
          </a:xfrm>
          <a:prstGeom prst="rect">
            <a:avLst/>
          </a:prstGeom>
        </p:spPr>
        <p:txBody>
          <a:bodyPr vert="horz" lIns="45720" tIns="45720" rIns="45720" bIns="45720" rtlCol="0" anchor="ctr"/>
          <a:lstStyle>
            <a:lvl1pPr algn="r">
              <a:defRPr sz="900" b="1">
                <a:solidFill>
                  <a:schemeClr val="bg1"/>
                </a:solidFill>
              </a:defRPr>
            </a:lvl1pPr>
          </a:lstStyle>
          <a:p>
            <a:pPr algn="ctr"/>
            <a:fld id="{D79E6812-DF0E-4B88-AFAA-EAC7168F54C0}" type="slidenum">
              <a:rPr lang="en-US" smtClean="0"/>
              <a:pPr algn="ctr"/>
              <a:t>‹N°›</a:t>
            </a:fld>
            <a:endParaRPr lang="en-US" dirty="0"/>
          </a:p>
        </p:txBody>
      </p:sp>
    </p:spTree>
    <p:extLst>
      <p:ext uri="{BB962C8B-B14F-4D97-AF65-F5344CB8AC3E}">
        <p14:creationId xmlns:p14="http://schemas.microsoft.com/office/powerpoint/2010/main" val="3740567480"/>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7" r:id="rId6"/>
    <p:sldLayoutId id="2147483732" r:id="rId7"/>
    <p:sldLayoutId id="2147483733" r:id="rId8"/>
    <p:sldLayoutId id="2147483734" r:id="rId9"/>
    <p:sldLayoutId id="2147483736" r:id="rId10"/>
    <p:sldLayoutId id="2147483735" r:id="rId11"/>
  </p:sldLayoutIdLst>
  <p:txStyles>
    <p:title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p:titleStyle>
    <p:bodyStyle>
      <a:lvl1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2000" kern="1200">
          <a:solidFill>
            <a:schemeClr val="tx1">
              <a:lumMod val="85000"/>
              <a:lumOff val="15000"/>
            </a:schemeClr>
          </a:solidFill>
          <a:latin typeface="+mn-lt"/>
          <a:ea typeface="+mn-ea"/>
          <a:cs typeface="+mn-cs"/>
        </a:defRPr>
      </a:lvl1pPr>
      <a:lvl2pPr marL="182880" indent="0" algn="l" defTabSz="914400" rtl="0" eaLnBrk="1" latinLnBrk="0" hangingPunct="1">
        <a:lnSpc>
          <a:spcPct val="110000"/>
        </a:lnSpc>
        <a:spcBef>
          <a:spcPts val="400"/>
        </a:spcBef>
        <a:spcAft>
          <a:spcPts val="400"/>
        </a:spcAft>
        <a:buClrTx/>
        <a:buFont typeface="Arial" panose="020B0604020202020204" pitchFamily="34" charset="0"/>
        <a:buNone/>
        <a:defRPr sz="1800" i="1" kern="1200">
          <a:solidFill>
            <a:schemeClr val="tx1">
              <a:lumMod val="85000"/>
              <a:lumOff val="15000"/>
            </a:schemeClr>
          </a:solidFill>
          <a:latin typeface="+mn-lt"/>
          <a:ea typeface="+mn-ea"/>
          <a:cs typeface="+mn-cs"/>
        </a:defRPr>
      </a:lvl2pPr>
      <a:lvl3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82880" indent="0" algn="l" defTabSz="914400" rtl="0" eaLnBrk="1" latinLnBrk="0" hangingPunct="1">
        <a:lnSpc>
          <a:spcPct val="110000"/>
        </a:lnSpc>
        <a:spcBef>
          <a:spcPts val="400"/>
        </a:spcBef>
        <a:spcAft>
          <a:spcPts val="400"/>
        </a:spcAft>
        <a:buClrTx/>
        <a:buFont typeface="Arial" panose="020B0604020202020204" pitchFamily="34" charset="0"/>
        <a:buNone/>
        <a:defRPr sz="1400" i="1" kern="1200">
          <a:solidFill>
            <a:schemeClr val="tx1">
              <a:lumMod val="85000"/>
              <a:lumOff val="15000"/>
            </a:schemeClr>
          </a:solidFill>
          <a:latin typeface="+mn-lt"/>
          <a:ea typeface="+mn-ea"/>
          <a:cs typeface="+mn-cs"/>
        </a:defRPr>
      </a:lvl4pPr>
      <a:lvl5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fr.freepik.com/vecteurs-libre/benevoles-aidant-personnes-agees_8474318.htm"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1.jpeg"/><Relationship Id="rId7" Type="http://schemas.openxmlformats.org/officeDocument/2006/relationships/diagramColors" Target="../diagrams/colors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id="{726F89CC-7080-6241-8DDF-6A59EC4B2EB7}"/>
              </a:ext>
            </a:extLst>
          </p:cNvPr>
          <p:cNvPicPr>
            <a:picLocks noChangeAspect="1"/>
          </p:cNvPicPr>
          <p:nvPr/>
        </p:nvPicPr>
        <p:blipFill rotWithShape="1">
          <a:blip r:embed="rId2">
            <a:alphaModFix amt="30000"/>
          </a:blip>
          <a:srcRect t="665" r="1" b="25701"/>
          <a:stretch/>
        </p:blipFill>
        <p:spPr>
          <a:xfrm>
            <a:off x="2878513" y="10"/>
            <a:ext cx="9313486" cy="6857990"/>
          </a:xfrm>
          <a:prstGeom prst="rect">
            <a:avLst/>
          </a:prstGeom>
        </p:spPr>
        <p:style>
          <a:lnRef idx="1">
            <a:schemeClr val="accent6"/>
          </a:lnRef>
          <a:fillRef idx="3">
            <a:schemeClr val="accent6"/>
          </a:fillRef>
          <a:effectRef idx="2">
            <a:schemeClr val="accent6"/>
          </a:effectRef>
          <a:fontRef idx="minor">
            <a:schemeClr val="lt1"/>
          </a:fontRef>
        </p:style>
      </p:pic>
      <p:sp>
        <p:nvSpPr>
          <p:cNvPr id="2" name="Titre 1">
            <a:extLst>
              <a:ext uri="{FF2B5EF4-FFF2-40B4-BE49-F238E27FC236}">
                <a16:creationId xmlns:a16="http://schemas.microsoft.com/office/drawing/2014/main" id="{5BD54804-769F-92D4-3EA8-9047191C59D6}"/>
              </a:ext>
            </a:extLst>
          </p:cNvPr>
          <p:cNvSpPr>
            <a:spLocks noGrp="1"/>
          </p:cNvSpPr>
          <p:nvPr>
            <p:ph type="ctrTitle"/>
          </p:nvPr>
        </p:nvSpPr>
        <p:spPr>
          <a:xfrm>
            <a:off x="5978914" y="893935"/>
            <a:ext cx="5364937" cy="3339390"/>
          </a:xfrm>
        </p:spPr>
        <p:txBody>
          <a:bodyPr anchor="ctr">
            <a:normAutofit/>
          </a:bodyPr>
          <a:lstStyle/>
          <a:p>
            <a:r>
              <a:rPr lang="fr-FR" sz="4700" dirty="0">
                <a:solidFill>
                  <a:schemeClr val="bg1"/>
                </a:solidFill>
              </a:rPr>
              <a:t>L’approche de base lors d’interactions avec les personnes atteintes de troubles neurocognitifs</a:t>
            </a:r>
          </a:p>
        </p:txBody>
      </p:sp>
      <p:sp>
        <p:nvSpPr>
          <p:cNvPr id="3" name="Sous-titre 2">
            <a:extLst>
              <a:ext uri="{FF2B5EF4-FFF2-40B4-BE49-F238E27FC236}">
                <a16:creationId xmlns:a16="http://schemas.microsoft.com/office/drawing/2014/main" id="{436755BF-F202-7203-9235-9C7BFAD773C6}"/>
              </a:ext>
            </a:extLst>
          </p:cNvPr>
          <p:cNvSpPr>
            <a:spLocks noGrp="1"/>
          </p:cNvSpPr>
          <p:nvPr>
            <p:ph type="subTitle" idx="1"/>
          </p:nvPr>
        </p:nvSpPr>
        <p:spPr>
          <a:xfrm>
            <a:off x="5978915" y="4876803"/>
            <a:ext cx="5364936" cy="909848"/>
          </a:xfrm>
        </p:spPr>
        <p:txBody>
          <a:bodyPr anchor="t">
            <a:normAutofit/>
          </a:bodyPr>
          <a:lstStyle/>
          <a:p>
            <a:endParaRPr lang="fr-FR"/>
          </a:p>
        </p:txBody>
      </p:sp>
      <p:pic>
        <p:nvPicPr>
          <p:cNvPr id="2050" name="Picture 2" descr="Images de Aidant – Téléchargement gratuit sur Freepik">
            <a:extLst>
              <a:ext uri="{FF2B5EF4-FFF2-40B4-BE49-F238E27FC236}">
                <a16:creationId xmlns:a16="http://schemas.microsoft.com/office/drawing/2014/main" id="{AA27DE9E-D22B-8DB4-9A8E-E39E755D6BB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054" r="32378"/>
          <a:stretch/>
        </p:blipFill>
        <p:spPr bwMode="auto">
          <a:xfrm>
            <a:off x="0" y="10"/>
            <a:ext cx="5215066" cy="6857990"/>
          </a:xfrm>
          <a:custGeom>
            <a:avLst/>
            <a:gdLst/>
            <a:ahLst/>
            <a:cxnLst/>
            <a:rect l="l" t="t" r="r" b="b"/>
            <a:pathLst>
              <a:path w="5215066" h="6845983">
                <a:moveTo>
                  <a:pt x="0" y="0"/>
                </a:moveTo>
                <a:lnTo>
                  <a:pt x="3197713" y="0"/>
                </a:lnTo>
                <a:lnTo>
                  <a:pt x="3259787" y="39795"/>
                </a:lnTo>
                <a:cubicBezTo>
                  <a:pt x="4439462" y="836768"/>
                  <a:pt x="5215066" y="2186425"/>
                  <a:pt x="5215066" y="3717234"/>
                </a:cubicBezTo>
                <a:cubicBezTo>
                  <a:pt x="5215066" y="4788800"/>
                  <a:pt x="4835020" y="5771602"/>
                  <a:pt x="4202364" y="6538204"/>
                </a:cubicBezTo>
                <a:lnTo>
                  <a:pt x="3922635" y="6845983"/>
                </a:lnTo>
                <a:lnTo>
                  <a:pt x="0" y="6845983"/>
                </a:lnTo>
                <a:close/>
              </a:path>
            </a:pathLst>
          </a:custGeom>
        </p:spPr>
        <p:style>
          <a:lnRef idx="1">
            <a:schemeClr val="accent6"/>
          </a:lnRef>
          <a:fillRef idx="3">
            <a:schemeClr val="accent6"/>
          </a:fillRef>
          <a:effectRef idx="2">
            <a:schemeClr val="accent6"/>
          </a:effectRef>
          <a:fontRef idx="minor">
            <a:schemeClr val="lt1"/>
          </a:fontRef>
        </p:style>
      </p:pic>
      <p:cxnSp>
        <p:nvCxnSpPr>
          <p:cNvPr id="2057" name="Straight Connector 2056">
            <a:extLst>
              <a:ext uri="{FF2B5EF4-FFF2-40B4-BE49-F238E27FC236}">
                <a16:creationId xmlns:a16="http://schemas.microsoft.com/office/drawing/2014/main" id="{E3B95BE3-D5B2-4F38-9A01-17866C9FBA6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040331" y="4555071"/>
            <a:ext cx="53035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59"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5" name="ZoneTexte 4">
            <a:extLst>
              <a:ext uri="{FF2B5EF4-FFF2-40B4-BE49-F238E27FC236}">
                <a16:creationId xmlns:a16="http://schemas.microsoft.com/office/drawing/2014/main" id="{7321BDE5-F10E-2366-AF1C-8C3B6D79343C}"/>
              </a:ext>
            </a:extLst>
          </p:cNvPr>
          <p:cNvSpPr txBox="1"/>
          <p:nvPr/>
        </p:nvSpPr>
        <p:spPr>
          <a:xfrm>
            <a:off x="827903" y="6557875"/>
            <a:ext cx="2454518" cy="369332"/>
          </a:xfrm>
          <a:prstGeom prst="rect">
            <a:avLst/>
          </a:prstGeom>
          <a:noFill/>
        </p:spPr>
        <p:txBody>
          <a:bodyPr wrap="none" rtlCol="0">
            <a:spAutoFit/>
          </a:bodyPr>
          <a:lstStyle/>
          <a:p>
            <a:r>
              <a:rPr lang="fr-CA" b="1" i="0" u="none" strike="noStrike" dirty="0">
                <a:solidFill>
                  <a:schemeClr val="tx1">
                    <a:lumMod val="85000"/>
                  </a:schemeClr>
                </a:solidFill>
                <a:effectLst/>
                <a:latin typeface="arial" panose="020B0604020202020204" pitchFamily="34" charset="0"/>
                <a:hlinkClick r:id="rId4">
                  <a:extLst>
                    <a:ext uri="{A12FA001-AC4F-418D-AE19-62706E023703}">
                      <ahyp:hlinkClr xmlns:ahyp="http://schemas.microsoft.com/office/drawing/2018/hyperlinkcolor" val="tx"/>
                    </a:ext>
                  </a:extLst>
                </a:hlinkClick>
              </a:rPr>
              <a:t>Droit auteur: Freepik</a:t>
            </a:r>
            <a:endParaRPr lang="fr-FR" dirty="0">
              <a:solidFill>
                <a:schemeClr val="tx1">
                  <a:lumMod val="85000"/>
                </a:schemeClr>
              </a:solidFill>
            </a:endParaRPr>
          </a:p>
        </p:txBody>
      </p:sp>
    </p:spTree>
    <p:extLst>
      <p:ext uri="{BB962C8B-B14F-4D97-AF65-F5344CB8AC3E}">
        <p14:creationId xmlns:p14="http://schemas.microsoft.com/office/powerpoint/2010/main" val="1958515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50C82F9-4E10-88B4-BB12-AD987682690D}"/>
              </a:ext>
            </a:extLst>
          </p:cNvPr>
          <p:cNvSpPr>
            <a:spLocks noGrp="1"/>
          </p:cNvSpPr>
          <p:nvPr>
            <p:ph type="title"/>
          </p:nvPr>
        </p:nvSpPr>
        <p:spPr>
          <a:xfrm>
            <a:off x="758952" y="420625"/>
            <a:ext cx="10667998" cy="1374056"/>
          </a:xfrm>
        </p:spPr>
        <p:txBody>
          <a:bodyPr anchor="b">
            <a:normAutofit/>
          </a:bodyPr>
          <a:lstStyle/>
          <a:p>
            <a:r>
              <a:rPr lang="fr-FR" sz="4400" dirty="0"/>
              <a:t>Les principes de communication</a:t>
            </a:r>
            <a:endParaRPr lang="fr-FR" dirty="0"/>
          </a:p>
        </p:txBody>
      </p: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graphicFrame>
        <p:nvGraphicFramePr>
          <p:cNvPr id="5" name="Espace réservé du contenu 2">
            <a:extLst>
              <a:ext uri="{FF2B5EF4-FFF2-40B4-BE49-F238E27FC236}">
                <a16:creationId xmlns:a16="http://schemas.microsoft.com/office/drawing/2014/main" id="{32B3756B-AE30-33FA-1788-BBBEC739AB75}"/>
              </a:ext>
            </a:extLst>
          </p:cNvPr>
          <p:cNvGraphicFramePr>
            <a:graphicFrameLocks noGrp="1"/>
          </p:cNvGraphicFramePr>
          <p:nvPr>
            <p:ph idx="1"/>
            <p:extLst>
              <p:ext uri="{D42A27DB-BD31-4B8C-83A1-F6EECF244321}">
                <p14:modId xmlns:p14="http://schemas.microsoft.com/office/powerpoint/2010/main" val="786535505"/>
              </p:ext>
            </p:extLst>
          </p:nvPr>
        </p:nvGraphicFramePr>
        <p:xfrm>
          <a:off x="752857" y="2436128"/>
          <a:ext cx="10677144" cy="32657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Pensées 3">
            <a:extLst>
              <a:ext uri="{FF2B5EF4-FFF2-40B4-BE49-F238E27FC236}">
                <a16:creationId xmlns:a16="http://schemas.microsoft.com/office/drawing/2014/main" id="{DD18D2FC-EFDA-5BF1-9CE4-7823FFF5B3F8}"/>
              </a:ext>
            </a:extLst>
          </p:cNvPr>
          <p:cNvSpPr/>
          <p:nvPr/>
        </p:nvSpPr>
        <p:spPr>
          <a:xfrm rot="555900">
            <a:off x="7840898" y="89872"/>
            <a:ext cx="4234249" cy="1794681"/>
          </a:xfrm>
          <a:prstGeom prst="cloudCallout">
            <a:avLst/>
          </a:prstGeom>
          <a:solidFill>
            <a:schemeClr val="accent6">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t>N’oubliez pas que TNC ne veut pas dire surdité !</a:t>
            </a:r>
          </a:p>
        </p:txBody>
      </p:sp>
    </p:spTree>
    <p:extLst>
      <p:ext uri="{BB962C8B-B14F-4D97-AF65-F5344CB8AC3E}">
        <p14:creationId xmlns:p14="http://schemas.microsoft.com/office/powerpoint/2010/main" val="2698711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7B95A44D-21FD-4DD6-FC79-DD8C24F8D665}"/>
              </a:ext>
            </a:extLst>
          </p:cNvPr>
          <p:cNvSpPr>
            <a:spLocks noGrp="1"/>
          </p:cNvSpPr>
          <p:nvPr>
            <p:ph type="title"/>
          </p:nvPr>
        </p:nvSpPr>
        <p:spPr>
          <a:xfrm>
            <a:off x="758952" y="420625"/>
            <a:ext cx="10667998" cy="1374056"/>
          </a:xfrm>
        </p:spPr>
        <p:txBody>
          <a:bodyPr anchor="b">
            <a:normAutofit fontScale="90000"/>
          </a:bodyPr>
          <a:lstStyle/>
          <a:p>
            <a:r>
              <a:rPr lang="fr-FR" sz="5400" dirty="0"/>
              <a:t>L’adaptation de l’environnement physique</a:t>
            </a:r>
          </a:p>
        </p:txBody>
      </p: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graphicFrame>
        <p:nvGraphicFramePr>
          <p:cNvPr id="5" name="Espace réservé du contenu 2">
            <a:extLst>
              <a:ext uri="{FF2B5EF4-FFF2-40B4-BE49-F238E27FC236}">
                <a16:creationId xmlns:a16="http://schemas.microsoft.com/office/drawing/2014/main" id="{067BE527-9479-9DF8-FFA8-8D095C24F69B}"/>
              </a:ext>
            </a:extLst>
          </p:cNvPr>
          <p:cNvGraphicFramePr>
            <a:graphicFrameLocks noGrp="1"/>
          </p:cNvGraphicFramePr>
          <p:nvPr>
            <p:ph idx="1"/>
            <p:extLst>
              <p:ext uri="{D42A27DB-BD31-4B8C-83A1-F6EECF244321}">
                <p14:modId xmlns:p14="http://schemas.microsoft.com/office/powerpoint/2010/main" val="3184601209"/>
              </p:ext>
            </p:extLst>
          </p:nvPr>
        </p:nvGraphicFramePr>
        <p:xfrm>
          <a:off x="752857" y="2436128"/>
          <a:ext cx="10677144" cy="32657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30805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38B630-FC35-ADCC-4F12-07C264A85250}"/>
              </a:ext>
            </a:extLst>
          </p:cNvPr>
          <p:cNvSpPr>
            <a:spLocks noGrp="1"/>
          </p:cNvSpPr>
          <p:nvPr>
            <p:ph type="title"/>
          </p:nvPr>
        </p:nvSpPr>
        <p:spPr/>
        <p:txBody>
          <a:bodyPr/>
          <a:lstStyle/>
          <a:p>
            <a:r>
              <a:rPr lang="fr-FR"/>
              <a:t>La validation </a:t>
            </a:r>
            <a:endParaRPr lang="fr-FR" dirty="0"/>
          </a:p>
        </p:txBody>
      </p:sp>
      <p:graphicFrame>
        <p:nvGraphicFramePr>
          <p:cNvPr id="5" name="Espace réservé du contenu 2">
            <a:extLst>
              <a:ext uri="{FF2B5EF4-FFF2-40B4-BE49-F238E27FC236}">
                <a16:creationId xmlns:a16="http://schemas.microsoft.com/office/drawing/2014/main" id="{0455AA30-4BB8-50CA-BAF7-71C1DC1DEBF2}"/>
              </a:ext>
            </a:extLst>
          </p:cNvPr>
          <p:cNvGraphicFramePr>
            <a:graphicFrameLocks noGrp="1"/>
          </p:cNvGraphicFramePr>
          <p:nvPr>
            <p:ph idx="1"/>
            <p:extLst>
              <p:ext uri="{D42A27DB-BD31-4B8C-83A1-F6EECF244321}">
                <p14:modId xmlns:p14="http://schemas.microsoft.com/office/powerpoint/2010/main" val="2989589286"/>
              </p:ext>
            </p:extLst>
          </p:nvPr>
        </p:nvGraphicFramePr>
        <p:xfrm>
          <a:off x="5187696" y="-179237"/>
          <a:ext cx="6245352" cy="4754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 coins arrondis 6">
            <a:extLst>
              <a:ext uri="{FF2B5EF4-FFF2-40B4-BE49-F238E27FC236}">
                <a16:creationId xmlns:a16="http://schemas.microsoft.com/office/drawing/2014/main" id="{D7803576-3EE4-A568-29FA-6BD3E373EE98}"/>
              </a:ext>
            </a:extLst>
          </p:cNvPr>
          <p:cNvSpPr/>
          <p:nvPr/>
        </p:nvSpPr>
        <p:spPr>
          <a:xfrm>
            <a:off x="5377601" y="3718486"/>
            <a:ext cx="5865542" cy="1906858"/>
          </a:xfrm>
          <a:prstGeom prst="roundRect">
            <a:avLst/>
          </a:prstGeom>
          <a:solidFill>
            <a:schemeClr val="accent6">
              <a:lumMod val="60000"/>
              <a:lumOff val="40000"/>
            </a:schemeClr>
          </a:solidFill>
          <a:ln>
            <a:solidFill>
              <a:schemeClr val="accent6">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chemeClr val="tx1"/>
                </a:solidFill>
              </a:rPr>
              <a:t>Exemple : Une personne vient vous voir à répétition puisqu’elle craint de manquer son train. Vous pouvez lui dire : « Ne vous inquiétez pas, votre train passera dans 2 heures. Nous irons vous chercher, on ne vous oublie pas. »</a:t>
            </a:r>
          </a:p>
          <a:p>
            <a:pPr algn="ctr"/>
            <a:endParaRPr lang="fr-FR" dirty="0"/>
          </a:p>
        </p:txBody>
      </p:sp>
    </p:spTree>
    <p:extLst>
      <p:ext uri="{BB962C8B-B14F-4D97-AF65-F5344CB8AC3E}">
        <p14:creationId xmlns:p14="http://schemas.microsoft.com/office/powerpoint/2010/main" val="765166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07CEB70-2869-AA67-94B8-31163BCDF2C6}"/>
              </a:ext>
            </a:extLst>
          </p:cNvPr>
          <p:cNvSpPr>
            <a:spLocks noGrp="1"/>
          </p:cNvSpPr>
          <p:nvPr>
            <p:ph type="title"/>
          </p:nvPr>
        </p:nvSpPr>
        <p:spPr/>
        <p:txBody>
          <a:bodyPr/>
          <a:lstStyle/>
          <a:p>
            <a:r>
              <a:rPr lang="fr-FR" dirty="0"/>
              <a:t>La diversion </a:t>
            </a:r>
          </a:p>
        </p:txBody>
      </p:sp>
      <p:graphicFrame>
        <p:nvGraphicFramePr>
          <p:cNvPr id="5" name="Espace réservé du contenu 2">
            <a:extLst>
              <a:ext uri="{FF2B5EF4-FFF2-40B4-BE49-F238E27FC236}">
                <a16:creationId xmlns:a16="http://schemas.microsoft.com/office/drawing/2014/main" id="{EC7DD9D9-9F82-A46C-331C-D7BF2C5779C6}"/>
              </a:ext>
            </a:extLst>
          </p:cNvPr>
          <p:cNvGraphicFramePr>
            <a:graphicFrameLocks noGrp="1"/>
          </p:cNvGraphicFramePr>
          <p:nvPr>
            <p:ph idx="1"/>
            <p:extLst>
              <p:ext uri="{D42A27DB-BD31-4B8C-83A1-F6EECF244321}">
                <p14:modId xmlns:p14="http://schemas.microsoft.com/office/powerpoint/2010/main" val="1614079091"/>
              </p:ext>
            </p:extLst>
          </p:nvPr>
        </p:nvGraphicFramePr>
        <p:xfrm>
          <a:off x="5184648" y="758952"/>
          <a:ext cx="6245352" cy="4754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descr="2 300+ Cadre Photo Famille Stock Illustrations, graphiques vectoriels libre  de droits et Clip Art - iStock">
            <a:extLst>
              <a:ext uri="{FF2B5EF4-FFF2-40B4-BE49-F238E27FC236}">
                <a16:creationId xmlns:a16="http://schemas.microsoft.com/office/drawing/2014/main" id="{B63D3FD9-2357-A699-E370-3A0B9001486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8952" y="3429000"/>
            <a:ext cx="3479800" cy="2336800"/>
          </a:xfrm>
          <a:prstGeom prst="rect">
            <a:avLst/>
          </a:prstGeom>
          <a:noFill/>
          <a:extLst>
            <a:ext uri="{909E8E84-426E-40DD-AFC4-6F175D3DCCD1}">
              <a14:hiddenFill xmlns:a14="http://schemas.microsoft.com/office/drawing/2010/main">
                <a:solidFill>
                  <a:srgbClr val="FFFFFF"/>
                </a:solidFill>
              </a14:hiddenFill>
            </a:ext>
          </a:extLst>
        </p:spPr>
      </p:pic>
      <p:sp>
        <p:nvSpPr>
          <p:cNvPr id="4" name="ZoneTexte 3">
            <a:extLst>
              <a:ext uri="{FF2B5EF4-FFF2-40B4-BE49-F238E27FC236}">
                <a16:creationId xmlns:a16="http://schemas.microsoft.com/office/drawing/2014/main" id="{3D811F1A-9992-9EDC-79E4-64F0124E1415}"/>
              </a:ext>
            </a:extLst>
          </p:cNvPr>
          <p:cNvSpPr txBox="1"/>
          <p:nvPr/>
        </p:nvSpPr>
        <p:spPr>
          <a:xfrm>
            <a:off x="1108888" y="5729716"/>
            <a:ext cx="1770036" cy="261610"/>
          </a:xfrm>
          <a:prstGeom prst="rect">
            <a:avLst/>
          </a:prstGeom>
          <a:noFill/>
        </p:spPr>
        <p:txBody>
          <a:bodyPr wrap="none" rtlCol="0">
            <a:spAutoFit/>
          </a:bodyPr>
          <a:lstStyle/>
          <a:p>
            <a:r>
              <a:rPr lang="fr-CA" sz="1100" b="0" i="0" dirty="0">
                <a:solidFill>
                  <a:srgbClr val="9AA0A6"/>
                </a:solidFill>
                <a:effectLst/>
                <a:latin typeface="arial" panose="020B0604020202020204" pitchFamily="34" charset="0"/>
              </a:rPr>
              <a:t>Droits d'auteur : </a:t>
            </a:r>
            <a:r>
              <a:rPr lang="fr-CA" sz="1100" b="0" i="0" dirty="0" err="1">
                <a:solidFill>
                  <a:srgbClr val="9AA0A6"/>
                </a:solidFill>
                <a:effectLst/>
                <a:latin typeface="arial" panose="020B0604020202020204" pitchFamily="34" charset="0"/>
              </a:rPr>
              <a:t>zsooofija</a:t>
            </a:r>
            <a:endParaRPr lang="fr-FR" sz="1100" dirty="0"/>
          </a:p>
        </p:txBody>
      </p:sp>
    </p:spTree>
    <p:extLst>
      <p:ext uri="{BB962C8B-B14F-4D97-AF65-F5344CB8AC3E}">
        <p14:creationId xmlns:p14="http://schemas.microsoft.com/office/powerpoint/2010/main" val="689882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085" name="Rectangle 3084">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F2D215B0-34CC-533D-2BC3-D0CA0AE87094}"/>
              </a:ext>
            </a:extLst>
          </p:cNvPr>
          <p:cNvSpPr>
            <a:spLocks noGrp="1"/>
          </p:cNvSpPr>
          <p:nvPr>
            <p:ph type="title"/>
          </p:nvPr>
        </p:nvSpPr>
        <p:spPr>
          <a:xfrm>
            <a:off x="758952" y="758951"/>
            <a:ext cx="4782039" cy="1966747"/>
          </a:xfrm>
        </p:spPr>
        <p:txBody>
          <a:bodyPr anchor="ctr">
            <a:normAutofit/>
          </a:bodyPr>
          <a:lstStyle/>
          <a:p>
            <a:r>
              <a:rPr lang="fr-FR"/>
              <a:t>La stratégie décisionnelle </a:t>
            </a:r>
          </a:p>
        </p:txBody>
      </p:sp>
      <p:cxnSp>
        <p:nvCxnSpPr>
          <p:cNvPr id="3086" name="Straight Connector 3080">
            <a:extLst>
              <a:ext uri="{FF2B5EF4-FFF2-40B4-BE49-F238E27FC236}">
                <a16:creationId xmlns:a16="http://schemas.microsoft.com/office/drawing/2014/main" id="{AEF97C72-3F89-4F0A-9629-01818B389C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8503" y="2954301"/>
            <a:ext cx="475488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3074" name="Picture 2" descr="faire le choix de la conception de vecteur d'illustration de style plat  17617567 Art vectoriel chez Vecteezy">
            <a:extLst>
              <a:ext uri="{FF2B5EF4-FFF2-40B4-BE49-F238E27FC236}">
                <a16:creationId xmlns:a16="http://schemas.microsoft.com/office/drawing/2014/main" id="{8357AA0E-B4C6-F3BD-834A-3E4B1F4FA7C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391" r="6720"/>
          <a:stretch/>
        </p:blipFill>
        <p:spPr bwMode="auto">
          <a:xfrm>
            <a:off x="6096000" y="10"/>
            <a:ext cx="6095998" cy="6857990"/>
          </a:xfrm>
          <a:prstGeom prst="rect">
            <a:avLst/>
          </a:prstGeom>
          <a:noFill/>
          <a:extLst>
            <a:ext uri="{909E8E84-426E-40DD-AFC4-6F175D3DCCD1}">
              <a14:hiddenFill xmlns:a14="http://schemas.microsoft.com/office/drawing/2010/main">
                <a:solidFill>
                  <a:srgbClr val="FFFFFF"/>
                </a:solidFill>
              </a14:hiddenFill>
            </a:ext>
          </a:extLst>
        </p:spPr>
      </p:pic>
      <p:sp>
        <p:nvSpPr>
          <p:cNvPr id="3087"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graphicFrame>
        <p:nvGraphicFramePr>
          <p:cNvPr id="5" name="Espace réservé du contenu 2">
            <a:extLst>
              <a:ext uri="{FF2B5EF4-FFF2-40B4-BE49-F238E27FC236}">
                <a16:creationId xmlns:a16="http://schemas.microsoft.com/office/drawing/2014/main" id="{A6D30A15-16FB-F6D4-8F27-0C444EA3B353}"/>
              </a:ext>
            </a:extLst>
          </p:cNvPr>
          <p:cNvGraphicFramePr>
            <a:graphicFrameLocks noGrp="1"/>
          </p:cNvGraphicFramePr>
          <p:nvPr>
            <p:ph idx="1"/>
            <p:extLst>
              <p:ext uri="{D42A27DB-BD31-4B8C-83A1-F6EECF244321}">
                <p14:modId xmlns:p14="http://schemas.microsoft.com/office/powerpoint/2010/main" val="3604936766"/>
              </p:ext>
            </p:extLst>
          </p:nvPr>
        </p:nvGraphicFramePr>
        <p:xfrm>
          <a:off x="758826" y="3161684"/>
          <a:ext cx="4782166" cy="26204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a:extLst>
              <a:ext uri="{FF2B5EF4-FFF2-40B4-BE49-F238E27FC236}">
                <a16:creationId xmlns:a16="http://schemas.microsoft.com/office/drawing/2014/main" id="{23A54324-3017-4214-19B8-4C771FCFC8BC}"/>
              </a:ext>
            </a:extLst>
          </p:cNvPr>
          <p:cNvSpPr txBox="1"/>
          <p:nvPr/>
        </p:nvSpPr>
        <p:spPr>
          <a:xfrm>
            <a:off x="8600303" y="6519436"/>
            <a:ext cx="2295821" cy="338554"/>
          </a:xfrm>
          <a:prstGeom prst="rect">
            <a:avLst/>
          </a:prstGeom>
          <a:noFill/>
        </p:spPr>
        <p:txBody>
          <a:bodyPr wrap="none" rtlCol="0">
            <a:spAutoFit/>
          </a:bodyPr>
          <a:lstStyle/>
          <a:p>
            <a:r>
              <a:rPr lang="fr-FR" sz="1600" dirty="0">
                <a:solidFill>
                  <a:schemeClr val="bg1">
                    <a:lumMod val="75000"/>
                  </a:schemeClr>
                </a:solidFill>
              </a:rPr>
              <a:t>Droit auteur : </a:t>
            </a:r>
            <a:r>
              <a:rPr lang="fr-FR" sz="1600" dirty="0" err="1">
                <a:solidFill>
                  <a:schemeClr val="bg1">
                    <a:lumMod val="75000"/>
                  </a:schemeClr>
                </a:solidFill>
              </a:rPr>
              <a:t>Vecteezy</a:t>
            </a:r>
            <a:endParaRPr lang="fr-FR" sz="1600" dirty="0">
              <a:solidFill>
                <a:schemeClr val="bg1">
                  <a:lumMod val="75000"/>
                </a:schemeClr>
              </a:solidFill>
            </a:endParaRPr>
          </a:p>
        </p:txBody>
      </p:sp>
    </p:spTree>
    <p:extLst>
      <p:ext uri="{BB962C8B-B14F-4D97-AF65-F5344CB8AC3E}">
        <p14:creationId xmlns:p14="http://schemas.microsoft.com/office/powerpoint/2010/main" val="323849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CD02D1A7-D967-DE77-9AA2-11432DC7ADC5}"/>
              </a:ext>
            </a:extLst>
          </p:cNvPr>
          <p:cNvSpPr>
            <a:spLocks noGrp="1"/>
          </p:cNvSpPr>
          <p:nvPr>
            <p:ph type="title"/>
          </p:nvPr>
        </p:nvSpPr>
        <p:spPr>
          <a:xfrm>
            <a:off x="758952" y="758951"/>
            <a:ext cx="4782039" cy="1966747"/>
          </a:xfrm>
        </p:spPr>
        <p:txBody>
          <a:bodyPr anchor="ctr">
            <a:normAutofit/>
          </a:bodyPr>
          <a:lstStyle/>
          <a:p>
            <a:r>
              <a:rPr lang="fr-FR" dirty="0"/>
              <a:t>Le toucher </a:t>
            </a:r>
          </a:p>
        </p:txBody>
      </p:sp>
      <p:cxnSp>
        <p:nvCxnSpPr>
          <p:cNvPr id="4105" name="Straight Connector 4104">
            <a:extLst>
              <a:ext uri="{FF2B5EF4-FFF2-40B4-BE49-F238E27FC236}">
                <a16:creationId xmlns:a16="http://schemas.microsoft.com/office/drawing/2014/main" id="{AEF97C72-3F89-4F0A-9629-01818B389C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8503" y="2954301"/>
            <a:ext cx="4754880" cy="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4098" name="Picture 2" descr="Toucher | Le Corps Humain">
            <a:extLst>
              <a:ext uri="{FF2B5EF4-FFF2-40B4-BE49-F238E27FC236}">
                <a16:creationId xmlns:a16="http://schemas.microsoft.com/office/drawing/2014/main" id="{298754D4-219C-9A22-8D62-27518C5B3D0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0776" r="20335" b="-1"/>
          <a:stretch/>
        </p:blipFill>
        <p:spPr bwMode="auto">
          <a:xfrm>
            <a:off x="6096000" y="10"/>
            <a:ext cx="6095998" cy="6857990"/>
          </a:xfrm>
          <a:prstGeom prst="rect">
            <a:avLst/>
          </a:prstGeom>
          <a:noFill/>
          <a:extLst>
            <a:ext uri="{909E8E84-426E-40DD-AFC4-6F175D3DCCD1}">
              <a14:hiddenFill xmlns:a14="http://schemas.microsoft.com/office/drawing/2010/main">
                <a:solidFill>
                  <a:srgbClr val="FFFFFF"/>
                </a:solidFill>
              </a14:hiddenFill>
            </a:ext>
          </a:extLst>
        </p:spPr>
      </p:pic>
      <p:sp>
        <p:nvSpPr>
          <p:cNvPr id="4107"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graphicFrame>
        <p:nvGraphicFramePr>
          <p:cNvPr id="5" name="Espace réservé du contenu 2">
            <a:extLst>
              <a:ext uri="{FF2B5EF4-FFF2-40B4-BE49-F238E27FC236}">
                <a16:creationId xmlns:a16="http://schemas.microsoft.com/office/drawing/2014/main" id="{A1C37440-4880-3484-0BC0-7EA2AF521289}"/>
              </a:ext>
            </a:extLst>
          </p:cNvPr>
          <p:cNvGraphicFramePr>
            <a:graphicFrameLocks noGrp="1"/>
          </p:cNvGraphicFramePr>
          <p:nvPr>
            <p:ph idx="1"/>
            <p:extLst>
              <p:ext uri="{D42A27DB-BD31-4B8C-83A1-F6EECF244321}">
                <p14:modId xmlns:p14="http://schemas.microsoft.com/office/powerpoint/2010/main" val="928598662"/>
              </p:ext>
            </p:extLst>
          </p:nvPr>
        </p:nvGraphicFramePr>
        <p:xfrm>
          <a:off x="758826" y="3161684"/>
          <a:ext cx="4782166" cy="262040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ZoneTexte 3">
            <a:extLst>
              <a:ext uri="{FF2B5EF4-FFF2-40B4-BE49-F238E27FC236}">
                <a16:creationId xmlns:a16="http://schemas.microsoft.com/office/drawing/2014/main" id="{65393731-74C8-D253-BEAB-D4940841DF7F}"/>
              </a:ext>
            </a:extLst>
          </p:cNvPr>
          <p:cNvSpPr txBox="1"/>
          <p:nvPr/>
        </p:nvSpPr>
        <p:spPr>
          <a:xfrm>
            <a:off x="6426242" y="6596380"/>
            <a:ext cx="4148893" cy="261610"/>
          </a:xfrm>
          <a:prstGeom prst="rect">
            <a:avLst/>
          </a:prstGeom>
          <a:noFill/>
        </p:spPr>
        <p:txBody>
          <a:bodyPr wrap="none" rtlCol="0">
            <a:spAutoFit/>
          </a:bodyPr>
          <a:lstStyle/>
          <a:p>
            <a:r>
              <a:rPr lang="fr-FR" sz="1100" dirty="0">
                <a:solidFill>
                  <a:schemeClr val="bg1">
                    <a:lumMod val="75000"/>
                  </a:schemeClr>
                </a:solidFill>
              </a:rPr>
              <a:t>https://</a:t>
            </a:r>
            <a:r>
              <a:rPr lang="fr-FR" sz="1100" dirty="0" err="1">
                <a:solidFill>
                  <a:schemeClr val="bg1">
                    <a:lumMod val="75000"/>
                  </a:schemeClr>
                </a:solidFill>
              </a:rPr>
              <a:t>lecorpshumain.fr</a:t>
            </a:r>
            <a:r>
              <a:rPr lang="fr-FR" sz="1100" dirty="0">
                <a:solidFill>
                  <a:schemeClr val="bg1">
                    <a:lumMod val="75000"/>
                  </a:schemeClr>
                </a:solidFill>
              </a:rPr>
              <a:t>/</a:t>
            </a:r>
            <a:r>
              <a:rPr lang="fr-FR" sz="1100" dirty="0" err="1">
                <a:solidFill>
                  <a:schemeClr val="bg1">
                    <a:lumMod val="75000"/>
                  </a:schemeClr>
                </a:solidFill>
              </a:rPr>
              <a:t>categories</a:t>
            </a:r>
            <a:r>
              <a:rPr lang="fr-FR" sz="1100" dirty="0">
                <a:solidFill>
                  <a:schemeClr val="bg1">
                    <a:lumMod val="75000"/>
                  </a:schemeClr>
                </a:solidFill>
              </a:rPr>
              <a:t>/organe-des-sens/toucher</a:t>
            </a:r>
          </a:p>
        </p:txBody>
      </p:sp>
    </p:spTree>
    <p:extLst>
      <p:ext uri="{BB962C8B-B14F-4D97-AF65-F5344CB8AC3E}">
        <p14:creationId xmlns:p14="http://schemas.microsoft.com/office/powerpoint/2010/main" val="1887450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DC4E2263-70AD-8A7C-EC2B-CD232A878038}"/>
              </a:ext>
            </a:extLst>
          </p:cNvPr>
          <p:cNvSpPr>
            <a:spLocks noGrp="1"/>
          </p:cNvSpPr>
          <p:nvPr>
            <p:ph type="title"/>
          </p:nvPr>
        </p:nvSpPr>
        <p:spPr>
          <a:xfrm>
            <a:off x="1068497" y="1063255"/>
            <a:ext cx="3122148" cy="4807541"/>
          </a:xfrm>
        </p:spPr>
        <p:txBody>
          <a:bodyPr>
            <a:normAutofit/>
          </a:bodyPr>
          <a:lstStyle/>
          <a:p>
            <a:r>
              <a:rPr lang="fr-FR" dirty="0"/>
              <a:t>La gestion du refus </a:t>
            </a:r>
          </a:p>
        </p:txBody>
      </p:sp>
      <p:cxnSp>
        <p:nvCxnSpPr>
          <p:cNvPr id="11" name="Straight Connector 10">
            <a:extLst>
              <a:ext uri="{FF2B5EF4-FFF2-40B4-BE49-F238E27FC236}">
                <a16:creationId xmlns:a16="http://schemas.microsoft.com/office/drawing/2014/main" id="{33862825-C012-4895-A17E-F3D1F62D89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3" name="Freeform: Shape 12">
            <a:extLst>
              <a:ext uri="{FF2B5EF4-FFF2-40B4-BE49-F238E27FC236}">
                <a16:creationId xmlns:a16="http://schemas.microsoft.com/office/drawing/2014/main" id="{7BB25A96-E96A-4D45-AA98-5275E81FA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6956" y="0"/>
            <a:ext cx="7615044" cy="6858000"/>
          </a:xfrm>
          <a:custGeom>
            <a:avLst/>
            <a:gdLst>
              <a:gd name="connsiteX0" fmla="*/ 2017353 w 7615044"/>
              <a:gd name="connsiteY0" fmla="*/ 0 h 6858000"/>
              <a:gd name="connsiteX1" fmla="*/ 3903088 w 7615044"/>
              <a:gd name="connsiteY1" fmla="*/ 0 h 6858000"/>
              <a:gd name="connsiteX2" fmla="*/ 5215066 w 7615044"/>
              <a:gd name="connsiteY2" fmla="*/ 0 h 6858000"/>
              <a:gd name="connsiteX3" fmla="*/ 7615044 w 7615044"/>
              <a:gd name="connsiteY3" fmla="*/ 0 h 6858000"/>
              <a:gd name="connsiteX4" fmla="*/ 7615044 w 7615044"/>
              <a:gd name="connsiteY4" fmla="*/ 6858000 h 6858000"/>
              <a:gd name="connsiteX5" fmla="*/ 5215066 w 7615044"/>
              <a:gd name="connsiteY5" fmla="*/ 6858000 h 6858000"/>
              <a:gd name="connsiteX6" fmla="*/ 3903088 w 7615044"/>
              <a:gd name="connsiteY6" fmla="*/ 6858000 h 6858000"/>
              <a:gd name="connsiteX7" fmla="*/ 1292431 w 7615044"/>
              <a:gd name="connsiteY7" fmla="*/ 6858000 h 6858000"/>
              <a:gd name="connsiteX8" fmla="*/ 1012702 w 7615044"/>
              <a:gd name="connsiteY8" fmla="*/ 6549681 h 6858000"/>
              <a:gd name="connsiteX9" fmla="*/ 0 w 7615044"/>
              <a:gd name="connsiteY9" fmla="*/ 3723759 h 6858000"/>
              <a:gd name="connsiteX10" fmla="*/ 1955279 w 7615044"/>
              <a:gd name="connsiteY10" fmla="*/ 3986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615044" h="6858000">
                <a:moveTo>
                  <a:pt x="2017353" y="0"/>
                </a:moveTo>
                <a:lnTo>
                  <a:pt x="3903088" y="0"/>
                </a:lnTo>
                <a:lnTo>
                  <a:pt x="5215066" y="0"/>
                </a:lnTo>
                <a:lnTo>
                  <a:pt x="7615044" y="0"/>
                </a:lnTo>
                <a:lnTo>
                  <a:pt x="7615044" y="6858000"/>
                </a:lnTo>
                <a:lnTo>
                  <a:pt x="5215066" y="6858000"/>
                </a:lnTo>
                <a:lnTo>
                  <a:pt x="3903088" y="6858000"/>
                </a:lnTo>
                <a:lnTo>
                  <a:pt x="1292431" y="6858000"/>
                </a:lnTo>
                <a:lnTo>
                  <a:pt x="1012702" y="6549681"/>
                </a:lnTo>
                <a:cubicBezTo>
                  <a:pt x="380046" y="5781733"/>
                  <a:pt x="0" y="4797206"/>
                  <a:pt x="0" y="3723759"/>
                </a:cubicBezTo>
                <a:cubicBezTo>
                  <a:pt x="0" y="2190263"/>
                  <a:pt x="775604" y="838237"/>
                  <a:pt x="1955279" y="3986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graphicFrame>
        <p:nvGraphicFramePr>
          <p:cNvPr id="5" name="Espace réservé du contenu 2">
            <a:extLst>
              <a:ext uri="{FF2B5EF4-FFF2-40B4-BE49-F238E27FC236}">
                <a16:creationId xmlns:a16="http://schemas.microsoft.com/office/drawing/2014/main" id="{27F7629C-66C4-1D98-C591-3C7BDB8CE6BA}"/>
              </a:ext>
            </a:extLst>
          </p:cNvPr>
          <p:cNvGraphicFramePr>
            <a:graphicFrameLocks noGrp="1"/>
          </p:cNvGraphicFramePr>
          <p:nvPr>
            <p:ph idx="1"/>
            <p:extLst>
              <p:ext uri="{D42A27DB-BD31-4B8C-83A1-F6EECF244321}">
                <p14:modId xmlns:p14="http://schemas.microsoft.com/office/powerpoint/2010/main" val="347809511"/>
              </p:ext>
            </p:extLst>
          </p:nvPr>
        </p:nvGraphicFramePr>
        <p:xfrm>
          <a:off x="5765962" y="972642"/>
          <a:ext cx="5664038" cy="49796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5687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E59F71-8E64-72C2-8F73-3AF43914E3F7}"/>
              </a:ext>
            </a:extLst>
          </p:cNvPr>
          <p:cNvSpPr>
            <a:spLocks noGrp="1"/>
          </p:cNvSpPr>
          <p:nvPr>
            <p:ph type="title"/>
          </p:nvPr>
        </p:nvSpPr>
        <p:spPr/>
        <p:txBody>
          <a:bodyPr/>
          <a:lstStyle/>
          <a:p>
            <a:r>
              <a:rPr lang="fr-FR" dirty="0"/>
              <a:t>Référence </a:t>
            </a:r>
          </a:p>
        </p:txBody>
      </p:sp>
      <p:sp>
        <p:nvSpPr>
          <p:cNvPr id="3" name="Espace réservé du contenu 2">
            <a:extLst>
              <a:ext uri="{FF2B5EF4-FFF2-40B4-BE49-F238E27FC236}">
                <a16:creationId xmlns:a16="http://schemas.microsoft.com/office/drawing/2014/main" id="{61772DF6-BD98-52AE-C3D6-048588E89144}"/>
              </a:ext>
            </a:extLst>
          </p:cNvPr>
          <p:cNvSpPr>
            <a:spLocks noGrp="1"/>
          </p:cNvSpPr>
          <p:nvPr>
            <p:ph idx="1"/>
          </p:nvPr>
        </p:nvSpPr>
        <p:spPr/>
        <p:txBody>
          <a:bodyPr/>
          <a:lstStyle/>
          <a:p>
            <a:r>
              <a:rPr lang="fr-FR" dirty="0"/>
              <a:t>Fiche d’accompagnement de l’INESSS (https://</a:t>
            </a:r>
            <a:r>
              <a:rPr lang="fr-FR" dirty="0" err="1"/>
              <a:t>www.inesss.qc.ca</a:t>
            </a:r>
            <a:r>
              <a:rPr lang="fr-FR" dirty="0"/>
              <a:t>/</a:t>
            </a:r>
            <a:r>
              <a:rPr lang="fr-FR" dirty="0" err="1"/>
              <a:t>fileadmin</a:t>
            </a:r>
            <a:r>
              <a:rPr lang="fr-FR" dirty="0"/>
              <a:t>/doc/INESSS/Rapports/</a:t>
            </a:r>
            <a:r>
              <a:rPr lang="fr-FR" dirty="0" err="1"/>
              <a:t>Medicaments</a:t>
            </a:r>
            <a:r>
              <a:rPr lang="fr-FR" dirty="0"/>
              <a:t>/Fiche-</a:t>
            </a:r>
            <a:r>
              <a:rPr lang="fr-FR" dirty="0" err="1"/>
              <a:t>accompagnement_antipsychotiques.pdf</a:t>
            </a:r>
            <a:r>
              <a:rPr lang="fr-FR" dirty="0"/>
              <a:t>)</a:t>
            </a:r>
          </a:p>
        </p:txBody>
      </p:sp>
    </p:spTree>
    <p:extLst>
      <p:ext uri="{BB962C8B-B14F-4D97-AF65-F5344CB8AC3E}">
        <p14:creationId xmlns:p14="http://schemas.microsoft.com/office/powerpoint/2010/main" val="106986219"/>
      </p:ext>
    </p:extLst>
  </p:cSld>
  <p:clrMapOvr>
    <a:masterClrMapping/>
  </p:clrMapOvr>
</p:sld>
</file>

<file path=ppt/theme/theme1.xml><?xml version="1.0" encoding="utf-8"?>
<a:theme xmlns:a="http://schemas.openxmlformats.org/drawingml/2006/main" name="HeadlinesVTI">
  <a:themeElements>
    <a:clrScheme name="AnalogousFromLightSeedLeftStep">
      <a:dk1>
        <a:srgbClr val="000000"/>
      </a:dk1>
      <a:lt1>
        <a:srgbClr val="FFFFFF"/>
      </a:lt1>
      <a:dk2>
        <a:srgbClr val="312441"/>
      </a:dk2>
      <a:lt2>
        <a:srgbClr val="E2E8E4"/>
      </a:lt2>
      <a:accent1>
        <a:srgbClr val="CA93BB"/>
      </a:accent1>
      <a:accent2>
        <a:srgbClr val="B57BBE"/>
      </a:accent2>
      <a:accent3>
        <a:srgbClr val="AB93CA"/>
      </a:accent3>
      <a:accent4>
        <a:srgbClr val="7C7BBE"/>
      </a:accent4>
      <a:accent5>
        <a:srgbClr val="8FA5C8"/>
      </a:accent5>
      <a:accent6>
        <a:srgbClr val="75ABB7"/>
      </a:accent6>
      <a:hlink>
        <a:srgbClr val="568E65"/>
      </a:hlink>
      <a:folHlink>
        <a:srgbClr val="7F7F7F"/>
      </a:folHlink>
    </a:clrScheme>
    <a:fontScheme name="Custom 211">
      <a:majorFont>
        <a:latin typeface="Sitka Banner"/>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8000"/>
            <a:satMod val="170000"/>
          </a:schemeClr>
        </a:solidFill>
        <a:gradFill rotWithShape="1">
          <a:gsLst>
            <a:gs pos="0">
              <a:schemeClr val="phClr">
                <a:tint val="93000"/>
                <a:satMod val="16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VTI" id="{66EB4A02-0C0F-47F1-9F48-4E6882B9F967}" vid="{F3552358-4452-4FDA-9568-4F5DA32F7A6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D4659A944903042A1E4554D073303B0" ma:contentTypeVersion="11" ma:contentTypeDescription="Crée un document." ma:contentTypeScope="" ma:versionID="fecee2317789c4ad969af4055b29ccf4">
  <xsd:schema xmlns:xsd="http://www.w3.org/2001/XMLSchema" xmlns:xs="http://www.w3.org/2001/XMLSchema" xmlns:p="http://schemas.microsoft.com/office/2006/metadata/properties" xmlns:ns2="8e425290-5705-43f3-8cf0-7d41a4dcf6d6" xmlns:ns3="f387a43f-8733-4104-ba50-a8064d9a33e1" targetNamespace="http://schemas.microsoft.com/office/2006/metadata/properties" ma:root="true" ma:fieldsID="1e1ce4e6955f7c9bff402d57c649dfbd" ns2:_="" ns3:_="">
    <xsd:import namespace="8e425290-5705-43f3-8cf0-7d41a4dcf6d6"/>
    <xsd:import namespace="f387a43f-8733-4104-ba50-a8064d9a33e1"/>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425290-5705-43f3-8cf0-7d41a4dcf6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3" nillable="true" ma:taxonomy="true" ma:internalName="lcf76f155ced4ddcb4097134ff3c332f" ma:taxonomyFieldName="MediaServiceImageTags" ma:displayName="Balises d’images" ma:readOnly="false" ma:fieldId="{5cf76f15-5ced-4ddc-b409-7134ff3c332f}" ma:taxonomyMulti="true" ma:sspId="d264a842-8adc-43f3-ad4e-91e5e271ce18"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87a43f-8733-4104-ba50-a8064d9a33e1"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1163e7b5-249b-445d-b3f1-a118af3263f3}" ma:internalName="TaxCatchAll" ma:showField="CatchAllData" ma:web="f387a43f-8733-4104-ba50-a8064d9a33e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e425290-5705-43f3-8cf0-7d41a4dcf6d6">
      <Terms xmlns="http://schemas.microsoft.com/office/infopath/2007/PartnerControls"/>
    </lcf76f155ced4ddcb4097134ff3c332f>
    <TaxCatchAll xmlns="f387a43f-8733-4104-ba50-a8064d9a33e1" xsi:nil="true"/>
  </documentManagement>
</p:properties>
</file>

<file path=customXml/itemProps1.xml><?xml version="1.0" encoding="utf-8"?>
<ds:datastoreItem xmlns:ds="http://schemas.openxmlformats.org/officeDocument/2006/customXml" ds:itemID="{D20658F6-9C32-41A0-9BF3-16A71C75EB23}">
  <ds:schemaRefs>
    <ds:schemaRef ds:uri="http://schemas.microsoft.com/sharepoint/v3/contenttype/forms"/>
  </ds:schemaRefs>
</ds:datastoreItem>
</file>

<file path=customXml/itemProps2.xml><?xml version="1.0" encoding="utf-8"?>
<ds:datastoreItem xmlns:ds="http://schemas.openxmlformats.org/officeDocument/2006/customXml" ds:itemID="{02F69A98-2D3B-4F1A-A036-BA0B0CB734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425290-5705-43f3-8cf0-7d41a4dcf6d6"/>
    <ds:schemaRef ds:uri="f387a43f-8733-4104-ba50-a8064d9a33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B73E87A-614C-4880-BBE9-D274EDC1C067}">
  <ds:schemaRefs>
    <ds:schemaRef ds:uri="8e425290-5705-43f3-8cf0-7d41a4dcf6d6"/>
    <ds:schemaRef ds:uri="http://www.w3.org/XML/1998/namespace"/>
    <ds:schemaRef ds:uri="http://schemas.microsoft.com/office/infopath/2007/PartnerControls"/>
    <ds:schemaRef ds:uri="http://schemas.microsoft.com/office/2006/metadata/properties"/>
    <ds:schemaRef ds:uri="f387a43f-8733-4104-ba50-a8064d9a33e1"/>
    <ds:schemaRef ds:uri="http://purl.org/dc/elements/1.1/"/>
    <ds:schemaRef ds:uri="http://schemas.microsoft.com/office/2006/documentManagement/types"/>
    <ds:schemaRef ds:uri="http://purl.org/dc/dcmitype/"/>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94</TotalTime>
  <Words>674</Words>
  <Application>Microsoft Office PowerPoint</Application>
  <PresentationFormat>Grand écran</PresentationFormat>
  <Paragraphs>53</Paragraphs>
  <Slides>9</Slides>
  <Notes>6</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Arial</vt:lpstr>
      <vt:lpstr>Avenir Next LT Pro</vt:lpstr>
      <vt:lpstr>Calibri</vt:lpstr>
      <vt:lpstr>Sitka Banner</vt:lpstr>
      <vt:lpstr>HeadlinesVTI</vt:lpstr>
      <vt:lpstr>L’approche de base lors d’interactions avec les personnes atteintes de troubles neurocognitifs</vt:lpstr>
      <vt:lpstr>Les principes de communication</vt:lpstr>
      <vt:lpstr>L’adaptation de l’environnement physique</vt:lpstr>
      <vt:lpstr>La validation </vt:lpstr>
      <vt:lpstr>La diversion </vt:lpstr>
      <vt:lpstr>La stratégie décisionnelle </vt:lpstr>
      <vt:lpstr>Le toucher </vt:lpstr>
      <vt:lpstr>La gestion du refus </vt:lpstr>
      <vt:lpstr>Référence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L’approche de base lors d’interactions avec les personnes atteintes de troubles neurocognitifs</dc:title>
  <dc:creator>Virginie Hébert</dc:creator>
  <cp:lastModifiedBy>Myriam Guertin</cp:lastModifiedBy>
  <cp:revision>2</cp:revision>
  <dcterms:created xsi:type="dcterms:W3CDTF">2024-02-13T14:16:57Z</dcterms:created>
  <dcterms:modified xsi:type="dcterms:W3CDTF">2024-04-02T14:36:41Z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0x010100ED4659A944903042A1E4554D073303B0</vt:lpwstr>
  </property>
</Properties>
</file>